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48"/>
  </p:notesMasterIdLst>
  <p:handoutMasterIdLst>
    <p:handoutMasterId r:id="rId49"/>
  </p:handoutMasterIdLst>
  <p:sldIdLst>
    <p:sldId id="1843" r:id="rId6"/>
    <p:sldId id="1866" r:id="rId7"/>
    <p:sldId id="4164" r:id="rId8"/>
    <p:sldId id="4584" r:id="rId9"/>
    <p:sldId id="4585" r:id="rId10"/>
    <p:sldId id="4587" r:id="rId11"/>
    <p:sldId id="2319" r:id="rId12"/>
    <p:sldId id="4626" r:id="rId13"/>
    <p:sldId id="2320" r:id="rId14"/>
    <p:sldId id="2318" r:id="rId15"/>
    <p:sldId id="4588" r:id="rId16"/>
    <p:sldId id="4590" r:id="rId17"/>
    <p:sldId id="4591" r:id="rId18"/>
    <p:sldId id="4592" r:id="rId19"/>
    <p:sldId id="4593" r:id="rId20"/>
    <p:sldId id="4594" r:id="rId21"/>
    <p:sldId id="4596" r:id="rId22"/>
    <p:sldId id="4623" r:id="rId23"/>
    <p:sldId id="2294" r:id="rId24"/>
    <p:sldId id="2307" r:id="rId25"/>
    <p:sldId id="2071" r:id="rId26"/>
    <p:sldId id="4634" r:id="rId27"/>
    <p:sldId id="4635" r:id="rId28"/>
    <p:sldId id="1867" r:id="rId29"/>
    <p:sldId id="2316" r:id="rId30"/>
    <p:sldId id="2266" r:id="rId31"/>
    <p:sldId id="4629" r:id="rId32"/>
    <p:sldId id="4628" r:id="rId33"/>
    <p:sldId id="1868" r:id="rId34"/>
    <p:sldId id="4638" r:id="rId35"/>
    <p:sldId id="1869" r:id="rId36"/>
    <p:sldId id="4633" r:id="rId37"/>
    <p:sldId id="4192" r:id="rId38"/>
    <p:sldId id="4168" r:id="rId39"/>
    <p:sldId id="1857" r:id="rId40"/>
    <p:sldId id="4637" r:id="rId41"/>
    <p:sldId id="4632" r:id="rId42"/>
    <p:sldId id="1859" r:id="rId43"/>
    <p:sldId id="4630" r:id="rId44"/>
    <p:sldId id="4196" r:id="rId45"/>
    <p:sldId id="4636" r:id="rId46"/>
    <p:sldId id="1562" r:id="rId4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Brand Template" id="{E9D1FD4D-DAAF-4829-BBBC-AD8AC9ACFE8A}">
          <p14:sldIdLst>
            <p14:sldId id="1843"/>
            <p14:sldId id="1866"/>
            <p14:sldId id="4164"/>
            <p14:sldId id="4584"/>
            <p14:sldId id="4585"/>
            <p14:sldId id="4587"/>
            <p14:sldId id="2319"/>
            <p14:sldId id="4626"/>
            <p14:sldId id="2320"/>
            <p14:sldId id="2318"/>
            <p14:sldId id="4588"/>
            <p14:sldId id="4590"/>
            <p14:sldId id="4591"/>
            <p14:sldId id="4592"/>
            <p14:sldId id="4593"/>
            <p14:sldId id="4594"/>
            <p14:sldId id="4596"/>
            <p14:sldId id="4623"/>
            <p14:sldId id="2294"/>
            <p14:sldId id="2307"/>
            <p14:sldId id="2071"/>
            <p14:sldId id="4634"/>
            <p14:sldId id="4635"/>
            <p14:sldId id="1867"/>
            <p14:sldId id="2316"/>
            <p14:sldId id="2266"/>
            <p14:sldId id="4629"/>
            <p14:sldId id="4628"/>
            <p14:sldId id="1868"/>
            <p14:sldId id="4638"/>
            <p14:sldId id="1869"/>
            <p14:sldId id="4633"/>
            <p14:sldId id="4192"/>
            <p14:sldId id="4168"/>
            <p14:sldId id="1857"/>
            <p14:sldId id="4637"/>
            <p14:sldId id="4632"/>
            <p14:sldId id="1859"/>
            <p14:sldId id="4630"/>
            <p14:sldId id="4196"/>
            <p14:sldId id="4636"/>
            <p14:sldId id="1562"/>
          </p14:sldIdLst>
        </p14:section>
        <p14:section name="White Template" id="{A073DAE3-B461-442F-A3D3-6642BD875E45}">
          <p14:sldIdLst/>
        </p14:section>
        <p14:section name="Soft Black template" id="{888AB95E-1B7E-4E95-8F39-C5D0E8372BC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00B0E3"/>
    <a:srgbClr val="00188F"/>
    <a:srgbClr val="40587C"/>
    <a:srgbClr val="40CDF5"/>
    <a:srgbClr val="107C10"/>
    <a:srgbClr val="004B1C"/>
    <a:srgbClr val="002050"/>
    <a:srgbClr val="1A1A1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4DF3DC-8B29-4A34-B783-FF2527E027D0}" v="346" dt="2019-09-11T23:31:14.1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46" autoAdjust="0"/>
    <p:restoredTop sz="66707" autoAdjust="0"/>
  </p:normalViewPr>
  <p:slideViewPr>
    <p:cSldViewPr snapToGrid="0">
      <p:cViewPr>
        <p:scale>
          <a:sx n="73" d="100"/>
          <a:sy n="73" d="100"/>
        </p:scale>
        <p:origin x="27" y="4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5" d="100"/>
          <a:sy n="85" d="100"/>
        </p:scale>
        <p:origin x="2720"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9/12/2019 12:27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9/12/2019 12:09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9/12/2019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770598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Time for a bit of history lesson.</a:t>
            </a:r>
          </a:p>
          <a:p>
            <a:endParaRPr lang="en-US" sz="800" dirty="0"/>
          </a:p>
          <a:p>
            <a:r>
              <a:rPr lang="en-US" sz="800" dirty="0"/>
              <a:t>In the beginning, we all had data centers</a:t>
            </a:r>
          </a:p>
          <a:p>
            <a:endParaRPr lang="en-US" sz="800" dirty="0"/>
          </a:p>
          <a:p>
            <a:r>
              <a:rPr lang="en-US" sz="800" dirty="0"/>
              <a:t>Software you own, running on servers you own, sitting in a room down the hall from your desk</a:t>
            </a:r>
          </a:p>
          <a:p>
            <a:endParaRPr lang="en-US" sz="800" dirty="0"/>
          </a:p>
          <a:p>
            <a:r>
              <a:rPr lang="en-US" sz="800" dirty="0"/>
              <a:t>We call this “on premise”. You’ll often hear it abbreviated as “On Prem”.</a:t>
            </a:r>
          </a:p>
        </p:txBody>
      </p:sp>
    </p:spTree>
    <p:extLst>
      <p:ext uri="{BB962C8B-B14F-4D97-AF65-F5344CB8AC3E}">
        <p14:creationId xmlns:p14="http://schemas.microsoft.com/office/powerpoint/2010/main" val="3838982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When the cloud first came on to the scene in around 2007, it was mostly about renting servers from someone else</a:t>
            </a:r>
          </a:p>
          <a:p>
            <a:endParaRPr lang="en-US" sz="800" dirty="0"/>
          </a:p>
          <a:p>
            <a:r>
              <a:rPr lang="en-US" sz="800" dirty="0"/>
              <a:t>This is where you rent a server from Microsoft. </a:t>
            </a:r>
          </a:p>
          <a:p>
            <a:endParaRPr lang="en-US" sz="800" dirty="0"/>
          </a:p>
          <a:p>
            <a:r>
              <a:rPr lang="en-US" sz="800" dirty="0"/>
              <a:t>Microsoft hosts the server for you in some data center somewhere</a:t>
            </a:r>
          </a:p>
          <a:p>
            <a:endParaRPr lang="en-US" sz="800" dirty="0"/>
          </a:p>
          <a:p>
            <a:r>
              <a:rPr lang="en-US" sz="800" dirty="0"/>
              <a:t>This was primarily powered by the concept of virtual machines. </a:t>
            </a:r>
          </a:p>
          <a:p>
            <a:endParaRPr lang="en-US" sz="800" dirty="0"/>
          </a:p>
          <a:p>
            <a:r>
              <a:rPr lang="en-US" sz="800" dirty="0"/>
              <a:t>Virtual machines are not physical servers, so they can be configured remotely</a:t>
            </a:r>
          </a:p>
          <a:p>
            <a:endParaRPr lang="en-US" sz="800" dirty="0"/>
          </a:p>
          <a:p>
            <a:r>
              <a:rPr lang="en-US" sz="800" dirty="0"/>
              <a:t>But IaaS didn’t really change anything for developers, because,  we don’t really care about this. </a:t>
            </a:r>
            <a:endParaRPr lang="en-US" sz="800" dirty="0">
              <a:cs typeface="Segoe UI Light"/>
            </a:endParaRPr>
          </a:p>
        </p:txBody>
      </p:sp>
    </p:spTree>
    <p:extLst>
      <p:ext uri="{BB962C8B-B14F-4D97-AF65-F5344CB8AC3E}">
        <p14:creationId xmlns:p14="http://schemas.microsoft.com/office/powerpoint/2010/main" val="1566762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Then PaaS came along</a:t>
            </a:r>
          </a:p>
          <a:p>
            <a:endParaRPr lang="en-US" sz="800" dirty="0"/>
          </a:p>
          <a:p>
            <a:r>
              <a:rPr lang="en-US" sz="800" dirty="0"/>
              <a:t>Platform as a Service</a:t>
            </a:r>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This is an abstraction on top of the virtual machine.</a:t>
            </a:r>
          </a:p>
          <a:p>
            <a:endParaRPr lang="en-US" sz="800" dirty="0"/>
          </a:p>
          <a:p>
            <a:r>
              <a:rPr lang="en-US" sz="800" dirty="0"/>
              <a:t>You just upload your code or let the provider grab it from a </a:t>
            </a:r>
            <a:r>
              <a:rPr lang="en-US" sz="800" dirty="0" err="1"/>
              <a:t>Github</a:t>
            </a:r>
            <a:r>
              <a:rPr lang="en-US" sz="800" dirty="0"/>
              <a:t> repo </a:t>
            </a:r>
          </a:p>
          <a:p>
            <a:endParaRPr lang="en-US" sz="800" dirty="0"/>
          </a:p>
          <a:p>
            <a:r>
              <a:rPr lang="en-US" sz="800" dirty="0"/>
              <a:t>You can scale up or down as needed and add compute resources as needed. </a:t>
            </a:r>
          </a:p>
        </p:txBody>
      </p:sp>
    </p:spTree>
    <p:extLst>
      <p:ext uri="{BB962C8B-B14F-4D97-AF65-F5344CB8AC3E}">
        <p14:creationId xmlns:p14="http://schemas.microsoft.com/office/powerpoint/2010/main" val="3779930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Then came containers. This would be things like Docker. If you’re not familiar with Docker and containers, that’s ok. You’re fine. Just know that a Docker container is kind of like a .exe. You take your program, along with all it’s dependencies, and you put it inside of this thing called a ”Container”. That container is like an .exe that you can deploy to a server and it just works. This makes deploying applications simple because you know that if it runs on your machine, it will run on the server as well.</a:t>
            </a:r>
          </a:p>
          <a:p>
            <a:endParaRPr lang="en-US" sz="800" dirty="0"/>
          </a:p>
        </p:txBody>
      </p:sp>
    </p:spTree>
    <p:extLst>
      <p:ext uri="{BB962C8B-B14F-4D97-AF65-F5344CB8AC3E}">
        <p14:creationId xmlns:p14="http://schemas.microsoft.com/office/powerpoint/2010/main" val="522432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The newest concept in cloud computing is Serverless. This is where you don’t worry about the runtime or even the framework in which your code runs. In other words, you could throw the contents of a single .cs file up onto a server and it will run just fine. You don’t need a project file or any of the code infrastructure that we typically think about when we write code. These platforms are perfect for things like micro-services and API’s.</a:t>
            </a:r>
          </a:p>
          <a:p>
            <a:endParaRPr lang="en-US" sz="800" dirty="0"/>
          </a:p>
        </p:txBody>
      </p:sp>
    </p:spTree>
    <p:extLst>
      <p:ext uri="{BB962C8B-B14F-4D97-AF65-F5344CB8AC3E}">
        <p14:creationId xmlns:p14="http://schemas.microsoft.com/office/powerpoint/2010/main" val="1634120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So that is cloud computing architecture options in a nutshell. IaaS, PaaS, Containers and Serverless.</a:t>
            </a:r>
          </a:p>
          <a:p>
            <a:endParaRPr lang="en-US" sz="800" dirty="0"/>
          </a:p>
          <a:p>
            <a:endParaRPr lang="en-US" sz="800" dirty="0"/>
          </a:p>
        </p:txBody>
      </p:sp>
    </p:spTree>
    <p:extLst>
      <p:ext uri="{BB962C8B-B14F-4D97-AF65-F5344CB8AC3E}">
        <p14:creationId xmlns:p14="http://schemas.microsoft.com/office/powerpoint/2010/main" val="4060152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There is also another thing that sort of happened in parallel to all of this and that’s Software as a Service.</a:t>
            </a:r>
          </a:p>
          <a:p>
            <a:endParaRPr lang="en-US" sz="800" dirty="0"/>
          </a:p>
          <a:p>
            <a:r>
              <a:rPr lang="en-US" sz="800" dirty="0"/>
              <a:t>Single services running in the cloud that we consume.</a:t>
            </a:r>
          </a:p>
          <a:p>
            <a:endParaRPr lang="en-US" sz="800" dirty="0"/>
          </a:p>
          <a:p>
            <a:r>
              <a:rPr lang="en-US" sz="800" dirty="0" err="1"/>
              <a:t>Github</a:t>
            </a:r>
            <a:r>
              <a:rPr lang="en-US" sz="800" dirty="0"/>
              <a:t>, Salesforce, Email.</a:t>
            </a:r>
          </a:p>
          <a:p>
            <a:endParaRPr lang="en-US" sz="800" dirty="0"/>
          </a:p>
          <a:p>
            <a:r>
              <a:rPr lang="en-US" sz="800" dirty="0"/>
              <a:t>We figured out already that consuming services is superior to trying to install and manage them yourself. </a:t>
            </a:r>
          </a:p>
          <a:p>
            <a:endParaRPr lang="en-US" sz="800" dirty="0"/>
          </a:p>
          <a:p>
            <a:r>
              <a:rPr lang="en-US" sz="800" dirty="0"/>
              <a:t>Most of us are already using some sort of SaaS where we work. How many people here are using Office 365? </a:t>
            </a:r>
            <a:r>
              <a:rPr lang="en-US" sz="800" dirty="0" err="1"/>
              <a:t>Github</a:t>
            </a:r>
            <a:r>
              <a:rPr lang="en-US" sz="800" dirty="0"/>
              <a:t>? Dropbox? Any others that your company is using?</a:t>
            </a:r>
          </a:p>
          <a:p>
            <a:endParaRPr lang="en-US" sz="800" dirty="0"/>
          </a:p>
          <a:p>
            <a:r>
              <a:rPr lang="en-US" sz="800" dirty="0"/>
              <a:t>These things are also all in “the cloud” to an extent. </a:t>
            </a:r>
          </a:p>
        </p:txBody>
      </p:sp>
    </p:spTree>
    <p:extLst>
      <p:ext uri="{BB962C8B-B14F-4D97-AF65-F5344CB8AC3E}">
        <p14:creationId xmlns:p14="http://schemas.microsoft.com/office/powerpoint/2010/main" val="2195890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This can all be a tad confusing as to what constitutes what kind of cloud and what sort of cloud category.</a:t>
            </a:r>
          </a:p>
          <a:p>
            <a:endParaRPr lang="en-US" sz="800" dirty="0"/>
          </a:p>
          <a:p>
            <a:r>
              <a:rPr lang="en-US" sz="800" dirty="0"/>
              <a:t>This slide does a good job of helping you visualize how what you manage decreases as you move from an on-premise solution to a full SaaS solution.</a:t>
            </a:r>
          </a:p>
          <a:p>
            <a:endParaRPr lang="en-US" sz="800" dirty="0"/>
          </a:p>
          <a:p>
            <a:r>
              <a:rPr lang="en-US" sz="800" dirty="0"/>
              <a:t>With on-prem, you own it all.</a:t>
            </a:r>
          </a:p>
          <a:p>
            <a:endParaRPr lang="en-US" sz="800" dirty="0"/>
          </a:p>
          <a:p>
            <a:r>
              <a:rPr lang="en-US" sz="800" dirty="0"/>
              <a:t>With IaaS, everything from the OS level up is managed by you.</a:t>
            </a:r>
          </a:p>
          <a:p>
            <a:endParaRPr lang="en-US" sz="800" dirty="0"/>
          </a:p>
          <a:p>
            <a:r>
              <a:rPr lang="en-US" sz="800" dirty="0"/>
              <a:t>With PaaS, the data and the application level are managed by you.</a:t>
            </a:r>
          </a:p>
          <a:p>
            <a:endParaRPr lang="en-US" sz="800" dirty="0"/>
          </a:p>
          <a:p>
            <a:r>
              <a:rPr lang="en-US" sz="800" dirty="0"/>
              <a:t>And with SaaS, everything is managed by the provider.</a:t>
            </a:r>
          </a:p>
          <a:p>
            <a:endParaRPr lang="en-US" sz="850" dirty="0">
              <a:cs typeface="Segoe UI Light"/>
            </a:endParaRPr>
          </a:p>
        </p:txBody>
      </p:sp>
    </p:spTree>
    <p:extLst>
      <p:ext uri="{BB962C8B-B14F-4D97-AF65-F5344CB8AC3E}">
        <p14:creationId xmlns:p14="http://schemas.microsoft.com/office/powerpoint/2010/main" val="1827297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access this?</a:t>
            </a:r>
          </a:p>
          <a:p>
            <a:endParaRPr lang="en-US" dirty="0"/>
          </a:p>
          <a:p>
            <a:r>
              <a:rPr lang="en-US" dirty="0"/>
              <a:t>Azure.portal.com and you create resources with a web interface on the browser of your choice</a:t>
            </a:r>
          </a:p>
          <a:p>
            <a:endParaRPr lang="en-US" dirty="0"/>
          </a:p>
          <a:p>
            <a:r>
              <a:rPr lang="en-US" dirty="0"/>
              <a:t>Which we all know is edge right?! Cause its chromium based now! WOOT</a:t>
            </a:r>
          </a:p>
        </p:txBody>
      </p:sp>
      <p:sp>
        <p:nvSpPr>
          <p:cNvPr id="4" name="Slide Number Placeholder 3"/>
          <p:cNvSpPr>
            <a:spLocks noGrp="1"/>
          </p:cNvSpPr>
          <p:nvPr>
            <p:ph type="sldNum" sz="quarter" idx="5"/>
          </p:nvPr>
        </p:nvSpPr>
        <p:spPr/>
        <p:txBody>
          <a:bodyPr/>
          <a:lstStyle/>
          <a:p>
            <a:fld id="{CD493308-1CCD-4083-9427-1DD59259FBE4}" type="slidenum">
              <a:rPr lang="en-US" smtClean="0"/>
              <a:t>19</a:t>
            </a:fld>
            <a:endParaRPr lang="en-US"/>
          </a:p>
        </p:txBody>
      </p:sp>
    </p:spTree>
    <p:extLst>
      <p:ext uri="{BB962C8B-B14F-4D97-AF65-F5344CB8AC3E}">
        <p14:creationId xmlns:p14="http://schemas.microsoft.com/office/powerpoint/2010/main" val="396622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CD493308-1CCD-4083-9427-1DD59259FBE4}" type="slidenum">
              <a:rPr lang="en-US" smtClean="0"/>
              <a:t>20</a:t>
            </a:fld>
            <a:endParaRPr lang="en-US"/>
          </a:p>
        </p:txBody>
      </p:sp>
    </p:spTree>
    <p:extLst>
      <p:ext uri="{BB962C8B-B14F-4D97-AF65-F5344CB8AC3E}">
        <p14:creationId xmlns:p14="http://schemas.microsoft.com/office/powerpoint/2010/main" val="1888517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9/12/2019 12:09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470279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In order to understand the difference between deep learning vs. machine learning vs. AI, learn about each of these fields of study:</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dirty="0">
                <a:solidFill>
                  <a:schemeClr val="tx1"/>
                </a:solidFill>
                <a:effectLst/>
                <a:latin typeface="Segoe UI" panose="020B0502040204020203" pitchFamily="34" charset="0"/>
                <a:ea typeface="+mn-ea"/>
                <a:cs typeface="+mn-cs"/>
              </a:rPr>
              <a:t>Artificial intelligence (AI)</a:t>
            </a:r>
            <a:r>
              <a:rPr lang="en-US" sz="882" b="0" i="0" kern="1200" dirty="0">
                <a:solidFill>
                  <a:schemeClr val="tx1"/>
                </a:solidFill>
                <a:effectLst/>
                <a:latin typeface="Segoe UI" panose="020B0502040204020203" pitchFamily="34" charset="0"/>
                <a:ea typeface="+mn-ea"/>
                <a:cs typeface="+mn-cs"/>
              </a:rPr>
              <a:t> is a technique that enables computers to mimic human intelligence. It includes machine learning</a:t>
            </a:r>
          </a:p>
          <a:p>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dirty="0">
                <a:solidFill>
                  <a:schemeClr val="tx1"/>
                </a:solidFill>
                <a:effectLst/>
                <a:latin typeface="Segoe UI" panose="020B0502040204020203" pitchFamily="34" charset="0"/>
                <a:ea typeface="+mn-ea"/>
                <a:cs typeface="+mn-cs"/>
              </a:rPr>
              <a:t>Machine learning</a:t>
            </a:r>
            <a:r>
              <a:rPr lang="en-US" sz="882" b="0" i="0" kern="1200" dirty="0">
                <a:solidFill>
                  <a:schemeClr val="tx1"/>
                </a:solidFill>
                <a:effectLst/>
                <a:latin typeface="Segoe UI" panose="020B0502040204020203" pitchFamily="34" charset="0"/>
                <a:ea typeface="+mn-ea"/>
                <a:cs typeface="+mn-cs"/>
              </a:rPr>
              <a:t> is a subset of artificial intelligence that includes techniques (such as deep learning) that enable machines to improve at tasks with experience.</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Deep learning</a:t>
            </a:r>
            <a:r>
              <a:rPr lang="en-US" sz="882" b="0" i="0" kern="1200" dirty="0">
                <a:solidFill>
                  <a:schemeClr val="tx1"/>
                </a:solidFill>
                <a:effectLst/>
                <a:latin typeface="Segoe UI" panose="020B0502040204020203" pitchFamily="34" charset="0"/>
                <a:ea typeface="+mn-ea"/>
                <a:cs typeface="+mn-cs"/>
              </a:rPr>
              <a:t> is a subset of machine learning based on artificial neural networks that permit a machine to train itself. In this case, the </a:t>
            </a:r>
            <a:r>
              <a:rPr lang="en-US" sz="882" b="0" i="1" kern="1200" dirty="0">
                <a:solidFill>
                  <a:schemeClr val="tx1"/>
                </a:solidFill>
                <a:effectLst/>
                <a:latin typeface="Segoe UI" panose="020B0502040204020203" pitchFamily="34" charset="0"/>
                <a:ea typeface="+mn-ea"/>
                <a:cs typeface="+mn-cs"/>
              </a:rPr>
              <a:t>learning process</a:t>
            </a:r>
            <a:r>
              <a:rPr lang="en-US" sz="882" b="0" i="0" kern="1200" dirty="0">
                <a:solidFill>
                  <a:schemeClr val="tx1"/>
                </a:solidFill>
                <a:effectLst/>
                <a:latin typeface="Segoe UI" panose="020B0502040204020203" pitchFamily="34" charset="0"/>
                <a:ea typeface="+mn-ea"/>
                <a:cs typeface="+mn-cs"/>
              </a:rPr>
              <a:t> is called </a:t>
            </a:r>
            <a:r>
              <a:rPr lang="en-US" sz="882" b="0" i="1" kern="1200" dirty="0">
                <a:solidFill>
                  <a:schemeClr val="tx1"/>
                </a:solidFill>
                <a:effectLst/>
                <a:latin typeface="Segoe UI" panose="020B0502040204020203" pitchFamily="34" charset="0"/>
                <a:ea typeface="+mn-ea"/>
                <a:cs typeface="+mn-cs"/>
              </a:rPr>
              <a:t>deep</a:t>
            </a:r>
            <a:r>
              <a:rPr lang="en-US" sz="882" b="0" i="0" kern="1200" dirty="0">
                <a:solidFill>
                  <a:schemeClr val="tx1"/>
                </a:solidFill>
                <a:effectLst/>
                <a:latin typeface="Segoe UI" panose="020B0502040204020203" pitchFamily="34" charset="0"/>
                <a:ea typeface="+mn-ea"/>
                <a:cs typeface="+mn-cs"/>
              </a:rPr>
              <a:t>, because the structure of artificial neural networks consists of multiple input, output, and hidden layers.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DL Examples: Computer vision, natural language processing. More complex problems that need multiple layers.</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9/12/2019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803045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9/12/2019 1:14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203944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9/12/2019 1:15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152357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-prebuilt ml models for common ml problems that have been solved. They allow you to create </a:t>
            </a:r>
            <a:r>
              <a:rPr lang="en-US" dirty="0" err="1"/>
              <a:t>intelligetin</a:t>
            </a:r>
            <a:r>
              <a:rPr lang="en-US" dirty="0"/>
              <a:t> applications without building your own models or knowing how to build your own models. Sweet right?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9/13/2019 9:38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312630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The goal of Azure Cognitive Services is to help developers create </a:t>
            </a:r>
            <a:r>
              <a:rPr lang="en-US" b="1" dirty="0">
                <a:solidFill>
                  <a:srgbClr val="00BCF2"/>
                </a:solidFill>
              </a:rPr>
              <a:t>applications that can see, hear, speak, understand, and even begin to reason</a:t>
            </a:r>
            <a:r>
              <a:rPr lang="en-US" dirty="0"/>
              <a:t>.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dirty="0"/>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Vision – understand images, and video</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Speech – understand what people are saying and who is talking</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Language – understand text features like sentiment analysis, translation and more</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Decision – model to remove offensive content and more</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Search – search pages, image, videos news and more</a:t>
            </a:r>
          </a:p>
          <a:p>
            <a:pPr marL="0" indent="0">
              <a:buFontTx/>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587374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seem pretty cool. Lets try them out!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0124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9/12/2019 12:09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419103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Microsoft learn! </a:t>
            </a:r>
          </a:p>
          <a:p>
            <a:endParaRPr lang="en-US" dirty="0"/>
          </a:p>
          <a:p>
            <a:r>
              <a:rPr lang="en-US" dirty="0"/>
              <a:t>-its our learning platform that has lots of different modules for you to learn how to do stuff with azure and not azure stuff to.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4485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9/12/2019 1:15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275668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click into the module you will see an overview and will be able to start the course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9/12/2019 4:51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696580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So let's get right to the big question – What is Azure?</a:t>
            </a:r>
            <a:endParaRPr lang="en-US">
              <a:cs typeface="Segoe UI Light" pitchFamily="34" charset="0"/>
            </a:endParaRPr>
          </a:p>
          <a:p>
            <a:endParaRPr lang="en-US" sz="850">
              <a:cs typeface="Segoe UI Light"/>
            </a:endParaRPr>
          </a:p>
          <a:p>
            <a:r>
              <a:rPr lang="en-US" sz="850">
                <a:latin typeface="Segoe UI Light"/>
                <a:cs typeface="Segoe UI Light"/>
              </a:rPr>
              <a:t>Azure is Microsoft's cloud computing platform. If you were to look on our website, it says…</a:t>
            </a:r>
          </a:p>
          <a:p>
            <a:endParaRPr lang="en-US" sz="850">
              <a:latin typeface="Segoe UI Light"/>
              <a:cs typeface="Segoe UI Light"/>
            </a:endParaRPr>
          </a:p>
          <a:p>
            <a:endParaRPr lang="en-US" sz="850">
              <a:cs typeface="Segoe UI Light"/>
            </a:endParaRPr>
          </a:p>
          <a:p>
            <a:endParaRPr lang="en-US" sz="850">
              <a:cs typeface="Segoe UI Light"/>
            </a:endParaRPr>
          </a:p>
        </p:txBody>
      </p:sp>
    </p:spTree>
    <p:extLst>
      <p:ext uri="{BB962C8B-B14F-4D97-AF65-F5344CB8AC3E}">
        <p14:creationId xmlns:p14="http://schemas.microsoft.com/office/powerpoint/2010/main" val="32959680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9/12/2019 1:15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468340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9/12/2019 1:15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077314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 to build custom machine learning models from data to deployment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9/12/2019 4:54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9474327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Give an overview of the different tools in AML service workspace </a:t>
            </a:r>
            <a:endParaRPr lang="en-US" dirty="0"/>
          </a:p>
          <a:p>
            <a:r>
              <a:rPr lang="en-US" sz="850" dirty="0">
                <a:latin typeface="Segoe UI"/>
                <a:cs typeface="Segoe UI"/>
              </a:rPr>
              <a:t>(I pulled these descriptions for docs)</a:t>
            </a:r>
          </a:p>
          <a:p>
            <a:r>
              <a:rPr lang="en-US" sz="850" dirty="0">
                <a:latin typeface="Segoe UI"/>
                <a:cs typeface="Segoe UI"/>
              </a:rPr>
              <a:t>-</a:t>
            </a:r>
            <a:r>
              <a:rPr lang="en-US" sz="850" b="1" dirty="0">
                <a:latin typeface="Segoe UI"/>
                <a:cs typeface="Segoe UI"/>
              </a:rPr>
              <a:t>Automated ML </a:t>
            </a:r>
            <a:r>
              <a:rPr lang="en-US" sz="850" dirty="0">
                <a:latin typeface="Segoe UI"/>
                <a:cs typeface="Segoe UI"/>
              </a:rPr>
              <a:t>- </a:t>
            </a:r>
            <a:r>
              <a:rPr lang="en-US" sz="850" b="0" i="0" kern="1200" dirty="0">
                <a:solidFill>
                  <a:schemeClr val="tx1"/>
                </a:solidFill>
                <a:effectLst/>
                <a:latin typeface="Segoe UI"/>
                <a:cs typeface="Segoe UI"/>
              </a:rPr>
              <a:t>Automated machine learning, also referred to as </a:t>
            </a:r>
            <a:r>
              <a:rPr lang="en-US" sz="850" b="0" i="0" kern="1200" dirty="0" err="1">
                <a:solidFill>
                  <a:schemeClr val="tx1"/>
                </a:solidFill>
                <a:effectLst/>
                <a:latin typeface="Segoe UI"/>
                <a:cs typeface="Segoe UI"/>
              </a:rPr>
              <a:t>autoML</a:t>
            </a:r>
            <a:r>
              <a:rPr lang="en-US" sz="850" b="0" i="0" kern="1200" dirty="0">
                <a:solidFill>
                  <a:schemeClr val="tx1"/>
                </a:solidFill>
                <a:effectLst/>
                <a:latin typeface="Segoe UI"/>
                <a:cs typeface="Segoe UI"/>
              </a:rPr>
              <a:t>, is the process of automating the tasks of machine learning model development.</a:t>
            </a:r>
            <a:r>
              <a:rPr lang="en-US" sz="850" dirty="0">
                <a:latin typeface="Segoe UI"/>
                <a:cs typeface="Segoe UI"/>
              </a:rPr>
              <a:t> </a:t>
            </a:r>
            <a:endParaRPr lang="en-US" sz="850" b="0" i="0" kern="1200" dirty="0">
              <a:solidFill>
                <a:schemeClr val="tx1"/>
              </a:solidFill>
              <a:effectLst/>
              <a:latin typeface="Segoe UI"/>
              <a:cs typeface="Segoe UI"/>
            </a:endParaRPr>
          </a:p>
          <a:p>
            <a:r>
              <a:rPr lang="en-US" sz="850" b="0" i="0" kern="1200" dirty="0">
                <a:solidFill>
                  <a:schemeClr val="tx1"/>
                </a:solidFill>
                <a:effectLst/>
                <a:latin typeface="Segoe UI"/>
                <a:cs typeface="Segoe UI"/>
              </a:rPr>
              <a:t>-</a:t>
            </a:r>
            <a:r>
              <a:rPr lang="en-US" sz="850" b="1" i="0" kern="1200" dirty="0">
                <a:solidFill>
                  <a:schemeClr val="tx1"/>
                </a:solidFill>
                <a:effectLst/>
                <a:latin typeface="Segoe UI"/>
                <a:cs typeface="Segoe UI"/>
              </a:rPr>
              <a:t>Visual Interface-</a:t>
            </a:r>
            <a:r>
              <a:rPr lang="en-US" sz="850" b="0" i="0" kern="1200" dirty="0">
                <a:solidFill>
                  <a:schemeClr val="tx1"/>
                </a:solidFill>
                <a:effectLst/>
                <a:latin typeface="Segoe UI"/>
                <a:cs typeface="Segoe UI"/>
              </a:rPr>
              <a:t>The visual interface for Azure Machine Learning service enables you to prep data, train, test, deploy, manage, and track machine learning models without writing code.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b="1" i="0" kern="1200" dirty="0">
                <a:solidFill>
                  <a:schemeClr val="tx1"/>
                </a:solidFill>
                <a:effectLst/>
                <a:latin typeface="Segoe UI"/>
                <a:cs typeface="Segoe UI"/>
              </a:rPr>
              <a:t>-</a:t>
            </a:r>
            <a:r>
              <a:rPr lang="en-US" sz="850" b="1" dirty="0">
                <a:latin typeface="Segoe UI"/>
                <a:cs typeface="Segoe UI"/>
              </a:rPr>
              <a:t>Notebooks</a:t>
            </a:r>
            <a:r>
              <a:rPr lang="en-US" sz="882" b="1" i="0" kern="1200" dirty="0">
                <a:solidFill>
                  <a:schemeClr val="tx1"/>
                </a:solidFill>
                <a:effectLst/>
                <a:latin typeface="Segoe UI" panose="020B0502040204020203" pitchFamily="34" charset="0"/>
                <a:ea typeface="+mn-ea"/>
                <a:cs typeface="+mn-cs"/>
              </a:rPr>
              <a:t> – </a:t>
            </a:r>
            <a:r>
              <a:rPr lang="en-US" sz="882" b="0" i="0" kern="1200" dirty="0" err="1">
                <a:solidFill>
                  <a:schemeClr val="tx1"/>
                </a:solidFill>
                <a:effectLst/>
                <a:latin typeface="Segoe UI" panose="020B0502040204020203" pitchFamily="34" charset="0"/>
                <a:ea typeface="+mn-ea"/>
                <a:cs typeface="+mn-cs"/>
              </a:rPr>
              <a:t>jupyter</a:t>
            </a:r>
            <a:r>
              <a:rPr lang="en-US" sz="882" b="0" i="0" kern="1200" dirty="0">
                <a:solidFill>
                  <a:schemeClr val="tx1"/>
                </a:solidFill>
                <a:effectLst/>
                <a:latin typeface="Segoe UI" panose="020B0502040204020203" pitchFamily="34" charset="0"/>
                <a:ea typeface="+mn-ea"/>
                <a:cs typeface="+mn-cs"/>
              </a:rPr>
              <a:t> notebooks running on cloud </a:t>
            </a:r>
            <a:r>
              <a:rPr lang="en-US" sz="882" b="0" i="0" kern="1200" dirty="0" err="1">
                <a:solidFill>
                  <a:schemeClr val="tx1"/>
                </a:solidFill>
                <a:effectLst/>
                <a:latin typeface="Segoe UI" panose="020B0502040204020203" pitchFamily="34" charset="0"/>
                <a:ea typeface="+mn-ea"/>
                <a:cs typeface="+mn-cs"/>
              </a:rPr>
              <a:t>vms</a:t>
            </a:r>
            <a:r>
              <a:rPr lang="en-US" sz="882" b="0" i="0" kern="1200" dirty="0">
                <a:solidFill>
                  <a:schemeClr val="tx1"/>
                </a:solidFill>
                <a:effectLst/>
                <a:latin typeface="Segoe UI" panose="020B0502040204020203" pitchFamily="34" charset="0"/>
                <a:ea typeface="+mn-ea"/>
                <a:cs typeface="+mn-cs"/>
              </a:rPr>
              <a:t> for building and testing models with code</a:t>
            </a:r>
            <a:endParaRPr lang="en-US" sz="850" b="0" i="0" kern="1200" dirty="0">
              <a:solidFill>
                <a:schemeClr val="tx1"/>
              </a:solidFill>
              <a:effectLst/>
              <a:latin typeface="Segoe UI"/>
              <a:cs typeface="Segoe UI"/>
            </a:endParaRPr>
          </a:p>
          <a:p>
            <a:r>
              <a:rPr lang="en-US" sz="850" b="1" i="0" kern="1200" dirty="0">
                <a:solidFill>
                  <a:schemeClr val="tx1"/>
                </a:solidFill>
                <a:effectLst/>
                <a:latin typeface="Segoe UI"/>
                <a:cs typeface="Segoe UI"/>
              </a:rPr>
              <a:t>-Datasets</a:t>
            </a:r>
            <a:r>
              <a:rPr lang="en-US" sz="850" b="1" dirty="0">
                <a:latin typeface="Segoe UI"/>
                <a:cs typeface="Segoe UI"/>
              </a:rPr>
              <a:t> – </a:t>
            </a:r>
            <a:r>
              <a:rPr lang="en-US" sz="850" dirty="0">
                <a:latin typeface="Segoe UI"/>
                <a:cs typeface="Segoe UI"/>
              </a:rPr>
              <a:t>shared datasets across multiple azure ML tools </a:t>
            </a:r>
            <a:endParaRPr lang="en-US" sz="850" b="1" i="0" kern="1200" dirty="0">
              <a:solidFill>
                <a:schemeClr val="tx1"/>
              </a:solidFill>
              <a:effectLst/>
              <a:latin typeface="Segoe UI" panose="020B0502040204020203" pitchFamily="34" charset="0"/>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b="1" i="0" kern="1200" dirty="0">
                <a:solidFill>
                  <a:schemeClr val="tx1"/>
                </a:solidFill>
                <a:effectLst/>
                <a:latin typeface="Segoe UI"/>
                <a:cs typeface="Segoe UI"/>
              </a:rPr>
              <a:t>-Experiments - </a:t>
            </a:r>
            <a:r>
              <a:rPr lang="en-US" sz="800" dirty="0"/>
              <a:t>Group of Runs from a Script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i="0" kern="1200" dirty="0">
                <a:solidFill>
                  <a:schemeClr val="tx1"/>
                </a:solidFill>
                <a:effectLst/>
                <a:latin typeface="Segoe UI"/>
                <a:cs typeface="Segoe UI"/>
              </a:rPr>
              <a:t>-Data Pipelines – </a:t>
            </a:r>
            <a:r>
              <a:rPr lang="en-US" sz="800" b="0" i="0" kern="1200" dirty="0">
                <a:solidFill>
                  <a:schemeClr val="tx1"/>
                </a:solidFill>
                <a:effectLst/>
                <a:latin typeface="Segoe UI"/>
                <a:cs typeface="Segoe UI"/>
              </a:rPr>
              <a:t>ML processing workflows</a:t>
            </a:r>
            <a:endParaRPr lang="en-US" sz="850" b="1" i="0" kern="1200" dirty="0">
              <a:solidFill>
                <a:schemeClr val="tx1"/>
              </a:solidFill>
              <a:effectLst/>
              <a:latin typeface="Segoe UI"/>
              <a:cs typeface="Segoe UI"/>
            </a:endParaRPr>
          </a:p>
          <a:p>
            <a:r>
              <a:rPr lang="en-US" sz="850" b="1" i="0" kern="1200" dirty="0">
                <a:solidFill>
                  <a:schemeClr val="tx1"/>
                </a:solidFill>
                <a:effectLst/>
                <a:latin typeface="Segoe UI"/>
                <a:cs typeface="Segoe UI"/>
              </a:rPr>
              <a:t>-Models – </a:t>
            </a:r>
            <a:r>
              <a:rPr lang="en-US" sz="850" b="0" i="0" kern="1200" dirty="0">
                <a:solidFill>
                  <a:schemeClr val="tx1"/>
                </a:solidFill>
                <a:effectLst/>
                <a:latin typeface="Segoe UI"/>
                <a:cs typeface="Segoe UI"/>
              </a:rPr>
              <a:t>history and versioning of the trained models</a:t>
            </a:r>
          </a:p>
          <a:p>
            <a:r>
              <a:rPr lang="en-US" sz="850" b="1" i="0" kern="1200" dirty="0">
                <a:solidFill>
                  <a:schemeClr val="tx1"/>
                </a:solidFill>
                <a:effectLst/>
                <a:latin typeface="Segoe UI"/>
                <a:cs typeface="Segoe UI"/>
              </a:rPr>
              <a:t>-Deployments – </a:t>
            </a:r>
            <a:r>
              <a:rPr lang="en-US" sz="850" b="0" i="0" kern="1200" dirty="0">
                <a:solidFill>
                  <a:schemeClr val="tx1"/>
                </a:solidFill>
                <a:effectLst/>
                <a:latin typeface="Segoe UI"/>
                <a:cs typeface="Segoe UI"/>
              </a:rPr>
              <a:t>Endpoints of deployed models to consume from an application</a:t>
            </a:r>
            <a:endParaRPr lang="en-US" sz="850" b="1" i="0" kern="1200" dirty="0">
              <a:solidFill>
                <a:schemeClr val="tx1"/>
              </a:solidFill>
              <a:effectLst/>
              <a:latin typeface="Segoe UI"/>
              <a:cs typeface="Segoe UI"/>
            </a:endParaRPr>
          </a:p>
          <a:p>
            <a:r>
              <a:rPr lang="en-US" sz="850" b="1" i="0" kern="1200" dirty="0">
                <a:solidFill>
                  <a:schemeClr val="tx1"/>
                </a:solidFill>
                <a:effectLst/>
                <a:latin typeface="Segoe UI"/>
                <a:cs typeface="Segoe UI"/>
              </a:rPr>
              <a:t>-Compute – </a:t>
            </a:r>
            <a:r>
              <a:rPr lang="en-US" sz="850" b="0" i="0" kern="1200" dirty="0">
                <a:solidFill>
                  <a:schemeClr val="tx1"/>
                </a:solidFill>
                <a:effectLst/>
                <a:latin typeface="Segoe UI"/>
                <a:cs typeface="Segoe UI"/>
              </a:rPr>
              <a:t>a way to manage what compute is created and when its used. Helps with managing costs.</a:t>
            </a:r>
          </a:p>
          <a:p>
            <a:r>
              <a:rPr lang="en-US" sz="850" b="0" i="0" kern="1200" dirty="0">
                <a:solidFill>
                  <a:schemeClr val="tx1"/>
                </a:solidFill>
                <a:effectLst/>
                <a:latin typeface="Segoe UI"/>
                <a:cs typeface="Segoe UI"/>
              </a:rPr>
              <a:t>-</a:t>
            </a:r>
            <a:r>
              <a:rPr lang="en-US" sz="850" b="1" i="0" kern="1200" dirty="0">
                <a:solidFill>
                  <a:schemeClr val="tx1"/>
                </a:solidFill>
                <a:effectLst/>
                <a:latin typeface="Segoe UI"/>
                <a:cs typeface="Segoe UI"/>
              </a:rPr>
              <a:t>Datastores</a:t>
            </a:r>
            <a:r>
              <a:rPr lang="en-US" sz="850" b="0" i="0" kern="1200" dirty="0">
                <a:solidFill>
                  <a:schemeClr val="tx1"/>
                </a:solidFill>
                <a:effectLst/>
                <a:latin typeface="Segoe UI"/>
                <a:cs typeface="Segoe UI"/>
              </a:rPr>
              <a:t> – azure storage for azure ml workspace</a:t>
            </a:r>
            <a:endParaRPr lang="en-US" sz="850" b="1" i="0" kern="1200" dirty="0">
              <a:solidFill>
                <a:schemeClr val="tx1"/>
              </a:solidFill>
              <a:effectLst/>
              <a:latin typeface="Segoe UI"/>
              <a:cs typeface="Segoe UI"/>
            </a:endParaRPr>
          </a:p>
          <a:p>
            <a:r>
              <a:rPr lang="en-US" b="1" dirty="0"/>
              <a:t>-</a:t>
            </a:r>
            <a:r>
              <a:rPr lang="en-US" b="1" dirty="0" err="1"/>
              <a:t>Workpaces</a:t>
            </a:r>
            <a:r>
              <a:rPr lang="en-US" b="1" dirty="0"/>
              <a:t> – </a:t>
            </a:r>
            <a:r>
              <a:rPr lang="en-US" b="0" dirty="0"/>
              <a:t>The azure resource that contains these amazing features. </a:t>
            </a:r>
          </a:p>
          <a:p>
            <a:endParaRPr lang="en-US" b="0" dirty="0"/>
          </a:p>
          <a:p>
            <a:r>
              <a:rPr lang="en-US" b="0" dirty="0"/>
              <a:t>We are going to be building with Visual designer which uses many of these features behind the scenes when you are building a model. We will show this in the demo</a:t>
            </a:r>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9/12/2019 12:09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184174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9/12/2019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07892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8486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9/12/2019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600939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9/12/2019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040494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78377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9/12/2019 1:15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946697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Sounds great! </a:t>
            </a:r>
          </a:p>
          <a:p>
            <a:endParaRPr lang="en-US" sz="800" dirty="0"/>
          </a:p>
          <a:p>
            <a:r>
              <a:rPr lang="en-US" sz="800" dirty="0"/>
              <a:t>What exactly does this mean though? </a:t>
            </a:r>
          </a:p>
          <a:p>
            <a:endParaRPr lang="en-US" sz="800" dirty="0"/>
          </a:p>
          <a:p>
            <a:r>
              <a:rPr lang="en-US" sz="800" dirty="0"/>
              <a:t>What is the cloud? Is it one thing? Where can I buy one? How much does 1 cloud cost?</a:t>
            </a:r>
          </a:p>
          <a:p>
            <a:endParaRPr lang="en-US" sz="850" dirty="0">
              <a:latin typeface="Segoe UI Light"/>
              <a:cs typeface="Segoe UI Light"/>
            </a:endParaRPr>
          </a:p>
          <a:p>
            <a:endParaRPr lang="en-US" sz="850" dirty="0">
              <a:cs typeface="Segoe UI Light"/>
            </a:endParaRPr>
          </a:p>
          <a:p>
            <a:endParaRPr lang="en-US" sz="850" dirty="0">
              <a:cs typeface="Segoe UI Light"/>
            </a:endParaRPr>
          </a:p>
        </p:txBody>
      </p:sp>
    </p:spTree>
    <p:extLst>
      <p:ext uri="{BB962C8B-B14F-4D97-AF65-F5344CB8AC3E}">
        <p14:creationId xmlns:p14="http://schemas.microsoft.com/office/powerpoint/2010/main" val="3959664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9/12/2019 5:07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967636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900" b="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CD493308-1CCD-4083-9427-1DD59259FBE4}" type="slidenum">
              <a:rPr lang="en-US" smtClean="0"/>
              <a:t>42</a:t>
            </a:fld>
            <a:endParaRPr lang="en-US"/>
          </a:p>
        </p:txBody>
      </p:sp>
    </p:spTree>
    <p:extLst>
      <p:ext uri="{BB962C8B-B14F-4D97-AF65-F5344CB8AC3E}">
        <p14:creationId xmlns:p14="http://schemas.microsoft.com/office/powerpoint/2010/main" val="3711583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latin typeface="Segoe UI Light"/>
                <a:cs typeface="Segoe UI Light"/>
              </a:rPr>
              <a:t>In order to understand Azure, we have to first understand the fundamentals of cloud computing.</a:t>
            </a:r>
          </a:p>
          <a:p>
            <a:endParaRPr lang="en-US" sz="800" dirty="0">
              <a:latin typeface="Segoe UI Light"/>
              <a:cs typeface="Segoe UI Light"/>
            </a:endParaRPr>
          </a:p>
          <a:p>
            <a:r>
              <a:rPr lang="en-US" sz="800" dirty="0">
                <a:latin typeface="Segoe UI Light"/>
                <a:cs typeface="Segoe UI Light"/>
              </a:rPr>
              <a:t>The 101 of “The Cloud” if you will here at Cloud Academy</a:t>
            </a:r>
          </a:p>
          <a:p>
            <a:endParaRPr lang="en-US" sz="800" dirty="0">
              <a:latin typeface="Segoe UI Light"/>
              <a:cs typeface="Segoe UI Light"/>
            </a:endParaRPr>
          </a:p>
          <a:p>
            <a:r>
              <a:rPr lang="en-US" sz="800" dirty="0">
                <a:latin typeface="Segoe UI Light"/>
                <a:cs typeface="Segoe UI Light"/>
              </a:rPr>
              <a:t>And your first lesson, is the client server model and what a data center is!</a:t>
            </a:r>
          </a:p>
          <a:p>
            <a:endParaRPr lang="en-US" sz="800" dirty="0">
              <a:latin typeface="Segoe UI Light"/>
              <a:cs typeface="Segoe UI Light"/>
            </a:endParaRPr>
          </a:p>
          <a:p>
            <a:endParaRPr lang="en-US" sz="800" dirty="0">
              <a:cs typeface="Segoe UI Light"/>
            </a:endParaRPr>
          </a:p>
        </p:txBody>
      </p:sp>
    </p:spTree>
    <p:extLst>
      <p:ext uri="{BB962C8B-B14F-4D97-AF65-F5344CB8AC3E}">
        <p14:creationId xmlns:p14="http://schemas.microsoft.com/office/powerpoint/2010/main" val="111216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client server model some of you may be familiar with this but just to make sure everyone is – lets review it quick.</a:t>
            </a:r>
          </a:p>
          <a:p>
            <a:endParaRPr lang="en-US" dirty="0"/>
          </a:p>
          <a:p>
            <a:r>
              <a:rPr lang="en-US" dirty="0"/>
              <a:t>You build a cool website and you have it running locally on your computer but you want to host it so anyone can access it from a browser. You need to put your code on a server to accomplish this. A server is a just a computer with a different OS (operating system).</a:t>
            </a:r>
          </a:p>
          <a:p>
            <a:endParaRPr lang="en-US" dirty="0"/>
          </a:p>
          <a:p>
            <a:r>
              <a:rPr lang="en-US" dirty="0"/>
              <a:t>So you put your code on a server to host your site and send the link to your friend. Your friend clicks the link from a mobile client.</a:t>
            </a:r>
          </a:p>
          <a:p>
            <a:endParaRPr lang="en-US" dirty="0"/>
          </a:p>
          <a:p>
            <a:r>
              <a:rPr lang="en-US" dirty="0"/>
              <a:t>A client makes a request to your server and your server returns your awesome site to your friends phone.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19234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your friend shares your awesome site on twitter and it goes viral. That one server is no longer enough to support the traffic. You need to add more computers/servers or scale to support all the traffic.  When you start adding more servers and they need their own room. This is basically a data center.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9650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a basic level azure is your data center/server room but its that and so much more!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838360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say it simply is the cloud is a bunch of computers connected thru the internet that you can run programs on – both your own or prebuilt services.</a:t>
            </a:r>
          </a:p>
        </p:txBody>
      </p:sp>
      <p:sp>
        <p:nvSpPr>
          <p:cNvPr id="4" name="Slide Number Placeholder 3"/>
          <p:cNvSpPr>
            <a:spLocks noGrp="1"/>
          </p:cNvSpPr>
          <p:nvPr>
            <p:ph type="sldNum" sz="quarter" idx="5"/>
          </p:nvPr>
        </p:nvSpPr>
        <p:spPr/>
        <p:txBody>
          <a:bodyPr/>
          <a:lstStyle/>
          <a:p>
            <a:fld id="{CD493308-1CCD-4083-9427-1DD59259FBE4}" type="slidenum">
              <a:rPr lang="en-US" smtClean="0"/>
              <a:t>10</a:t>
            </a:fld>
            <a:endParaRPr lang="en-US"/>
          </a:p>
        </p:txBody>
      </p:sp>
    </p:spTree>
    <p:extLst>
      <p:ext uri="{BB962C8B-B14F-4D97-AF65-F5344CB8AC3E}">
        <p14:creationId xmlns:p14="http://schemas.microsoft.com/office/powerpoint/2010/main" val="30754864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A3C219F0-32DC-4F03-A9C5-0B714A622363}"/>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a:extLst>
              <a:ext uri="{FF2B5EF4-FFF2-40B4-BE49-F238E27FC236}">
                <a16:creationId xmlns:a16="http://schemas.microsoft.com/office/drawing/2014/main" id="{5F53BF71-68F2-4D0C-8356-40F7E9BEC793}"/>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D67D9AEA-F7FD-4BEC-ACC7-737B99845C92}"/>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B486CCB5-44C0-4DAF-9342-568D7AA28518}"/>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33165D52-B464-459C-BA55-BCD041818082}"/>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1" y="457201"/>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369332"/>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1" y="1866901"/>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71282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2530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285209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3721115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2BAD583F-63D4-44EB-B40F-8B2CEB88C7CC}"/>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286308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0009449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a:extLst>
              <a:ext uri="{FF2B5EF4-FFF2-40B4-BE49-F238E27FC236}">
                <a16:creationId xmlns:a16="http://schemas.microsoft.com/office/drawing/2014/main" id="{FA3CC897-1F7A-4066-847D-56265D7A2D69}"/>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CFDE6903-33FE-4422-BD48-54A0CE264207}"/>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6F9D886A-A5DE-478C-B12A-EDD704E705BE}"/>
              </a:ext>
            </a:extLst>
          </p:cNvPr>
          <p:cNvPicPr>
            <a:picLocks noChangeAspect="1"/>
          </p:cNvPicPr>
          <p:nvPr userDrawn="1"/>
        </p:nvPicPr>
        <p:blipFill>
          <a:blip r:embed="rId3"/>
          <a:stretch>
            <a:fillRect/>
          </a:stretch>
        </p:blipFill>
        <p:spPr>
          <a:xfrm>
            <a:off x="6319829" y="968916"/>
            <a:ext cx="4886342" cy="4920168"/>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07EB76B-B17B-45B7-8CCC-26934F2347E2}"/>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B6A17695-1CB4-4931-9AC5-1A1555CCC104}"/>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72676959-E6FB-4114-BA2E-31F2EA570569}"/>
              </a:ext>
            </a:extLst>
          </p:cNvPr>
          <p:cNvPicPr>
            <a:picLocks noChangeAspect="1"/>
          </p:cNvPicPr>
          <p:nvPr userDrawn="1"/>
        </p:nvPicPr>
        <p:blipFill>
          <a:blip r:embed="rId2"/>
          <a:stretch>
            <a:fillRect/>
          </a:stretch>
        </p:blipFill>
        <p:spPr>
          <a:xfrm>
            <a:off x="9729216" y="4375850"/>
            <a:ext cx="1880172" cy="1893188"/>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theme" Target="../theme/theme2.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742" r:id="rId26"/>
    <p:sldLayoutId id="2147484743" r:id="rId27"/>
    <p:sldLayoutId id="2147484745" r:id="rId28"/>
    <p:sldLayoutId id="2147484746" r:id="rId29"/>
    <p:sldLayoutId id="2147484747" r:id="rId30"/>
    <p:sldLayoutId id="214748474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9.xml"/><Relationship Id="rId16" Type="http://schemas.openxmlformats.org/officeDocument/2006/relationships/image" Target="../media/image46.svg"/><Relationship Id="rId1" Type="http://schemas.openxmlformats.org/officeDocument/2006/relationships/slideLayout" Target="../slideLayouts/slideLayout26.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6.xml"/><Relationship Id="rId5" Type="http://schemas.openxmlformats.org/officeDocument/2006/relationships/image" Target="../media/image46.sv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6.xml"/><Relationship Id="rId1" Type="http://schemas.openxmlformats.org/officeDocument/2006/relationships/video" Target="https://www.youtube.com/embed/An4gF0Gbpyw?autoplay=1" TargetMode="Externa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hyperlink" Target="https://aka.ms/cognitive"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aka.ms/cognitive" TargetMode="External"/><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hyperlink" Target="https://aka.ms/cognitive" TargetMode="External"/><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cognitive"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hyperlink" Target="https://aka.ms/cognitive"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8.xml"/><Relationship Id="rId1" Type="http://schemas.openxmlformats.org/officeDocument/2006/relationships/tags" Target="../tags/tag1.xml"/><Relationship Id="rId4" Type="http://schemas.openxmlformats.org/officeDocument/2006/relationships/hyperlink" Target="https://aka.ms/cognitive"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8.xml"/><Relationship Id="rId1" Type="http://schemas.openxmlformats.org/officeDocument/2006/relationships/tags" Target="../tags/tag2.xml"/><Relationship Id="rId4" Type="http://schemas.openxmlformats.org/officeDocument/2006/relationships/hyperlink" Target="https://aka.ms/cognitiv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hyperlink" Target="https://aka.ms/cognitive" TargetMode="Externa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hyperlink" Target="https://aka.ms/cognitive" TargetMode="Externa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hyperlink" Target="https://aka.ms/cognitive" TargetMode="External"/><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30.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hyperlink" Target="https://aka.ms/cognitive" TargetMode="External"/><Relationship Id="rId5" Type="http://schemas.openxmlformats.org/officeDocument/2006/relationships/image" Target="../media/image74.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8.xml"/><Relationship Id="rId1" Type="http://schemas.openxmlformats.org/officeDocument/2006/relationships/tags" Target="../tags/tag3.xml"/><Relationship Id="rId4" Type="http://schemas.openxmlformats.org/officeDocument/2006/relationships/hyperlink" Target="https://aka.ms/cognitive"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aka.ms/cognitive" TargetMode="External"/><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hyperlink" Target="https://aka.ms/cognitive" TargetMode="Externa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8.xml"/><Relationship Id="rId1" Type="http://schemas.openxmlformats.org/officeDocument/2006/relationships/tags" Target="../tags/tag4.xml"/><Relationship Id="rId4" Type="http://schemas.openxmlformats.org/officeDocument/2006/relationships/hyperlink" Target="https://aka.ms/cognitiv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hyperlink" Target="https://aka.ms/cognitive" TargetMode="External"/><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hyperlink" Target="https://aka.ms/cognitive" TargetMode="External"/><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hyperlink" Target="http://aka.ms/HackWithAzure" TargetMode="External"/><Relationship Id="rId2" Type="http://schemas.openxmlformats.org/officeDocument/2006/relationships/notesSlide" Target="../notesSlides/notesSlide41.xml"/><Relationship Id="rId1" Type="http://schemas.openxmlformats.org/officeDocument/2006/relationships/slideLayout" Target="../slideLayouts/slideLayout21.xml"/><Relationship Id="rId5" Type="http://schemas.openxmlformats.org/officeDocument/2006/relationships/hyperlink" Target="https://aka.ms/cognitive" TargetMode="Externa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9.png"/><Relationship Id="rId7" Type="http://schemas.openxmlformats.org/officeDocument/2006/relationships/image" Target="../media/image23.png"/><Relationship Id="rId12" Type="http://schemas.openxmlformats.org/officeDocument/2006/relationships/image" Target="../media/image32.sv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2.svg"/><Relationship Id="rId11" Type="http://schemas.openxmlformats.org/officeDocument/2006/relationships/image" Target="../media/image31.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30.sv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584200" y="2302670"/>
            <a:ext cx="5816600" cy="1231106"/>
          </a:xfrm>
        </p:spPr>
        <p:txBody>
          <a:bodyPr/>
          <a:lstStyle/>
          <a:p>
            <a:r>
              <a:rPr lang="en-US" sz="4000" dirty="0">
                <a:cs typeface="Segoe UI"/>
              </a:rPr>
              <a:t>Taste Test Azure’s AI Services!</a:t>
            </a:r>
          </a:p>
        </p:txBody>
      </p:sp>
      <p:sp>
        <p:nvSpPr>
          <p:cNvPr id="5" name="Text Placeholder 4">
            <a:extLst>
              <a:ext uri="{FF2B5EF4-FFF2-40B4-BE49-F238E27FC236}">
                <a16:creationId xmlns:a16="http://schemas.microsoft.com/office/drawing/2014/main" id="{C58039A1-50D4-4C5F-9F97-DB66C0E13CC7}"/>
              </a:ext>
            </a:extLst>
          </p:cNvPr>
          <p:cNvSpPr>
            <a:spLocks noGrp="1"/>
          </p:cNvSpPr>
          <p:nvPr>
            <p:ph type="body" sz="quarter" idx="12"/>
          </p:nvPr>
        </p:nvSpPr>
        <p:spPr>
          <a:xfrm>
            <a:off x="584200" y="3962400"/>
            <a:ext cx="4572000" cy="646331"/>
          </a:xfrm>
        </p:spPr>
        <p:txBody>
          <a:bodyPr/>
          <a:lstStyle/>
          <a:p>
            <a:r>
              <a:rPr lang="en-US" sz="3000" dirty="0"/>
              <a:t>with Cassie </a:t>
            </a:r>
            <a:r>
              <a:rPr lang="en-US" sz="3000" dirty="0" err="1"/>
              <a:t>Breviu</a:t>
            </a:r>
            <a:endParaRPr lang="en-US" sz="3000" dirty="0"/>
          </a:p>
          <a:p>
            <a:endParaRPr lang="en-US" sz="1200" dirty="0"/>
          </a:p>
        </p:txBody>
      </p:sp>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1A8F6-0B13-4D31-80DA-97407EB95152}"/>
              </a:ext>
            </a:extLst>
          </p:cNvPr>
          <p:cNvSpPr>
            <a:spLocks noGrp="1"/>
          </p:cNvSpPr>
          <p:nvPr>
            <p:ph type="title"/>
          </p:nvPr>
        </p:nvSpPr>
        <p:spPr/>
        <p:txBody>
          <a:bodyPr>
            <a:normAutofit fontScale="90000"/>
          </a:bodyPr>
          <a:lstStyle/>
          <a:p>
            <a:r>
              <a:rPr lang="en-US" dirty="0"/>
              <a:t>What is cloud computing?</a:t>
            </a:r>
          </a:p>
        </p:txBody>
      </p:sp>
      <p:pic>
        <p:nvPicPr>
          <p:cNvPr id="5" name="Content Placeholder 4" descr="Computer">
            <a:extLst>
              <a:ext uri="{FF2B5EF4-FFF2-40B4-BE49-F238E27FC236}">
                <a16:creationId xmlns:a16="http://schemas.microsoft.com/office/drawing/2014/main" id="{CF7CD75D-9DFD-41A2-BD83-21C485EB1DDB}"/>
              </a:ext>
            </a:extLst>
          </p:cNvPr>
          <p:cNvPicPr>
            <a:picLocks noGrp="1" noChangeAspect="1"/>
          </p:cNvPicPr>
          <p:nvPr>
            <p:ph idx="3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18349" y="4097048"/>
            <a:ext cx="896425" cy="896425"/>
          </a:xfrm>
        </p:spPr>
      </p:pic>
      <p:grpSp>
        <p:nvGrpSpPr>
          <p:cNvPr id="13" name="Group 12">
            <a:extLst>
              <a:ext uri="{FF2B5EF4-FFF2-40B4-BE49-F238E27FC236}">
                <a16:creationId xmlns:a16="http://schemas.microsoft.com/office/drawing/2014/main" id="{AD68D5E8-D4DC-4E86-AF60-9429196E7DB2}"/>
              </a:ext>
            </a:extLst>
          </p:cNvPr>
          <p:cNvGrpSpPr/>
          <p:nvPr/>
        </p:nvGrpSpPr>
        <p:grpSpPr>
          <a:xfrm>
            <a:off x="499561" y="1630169"/>
            <a:ext cx="2458522" cy="1379204"/>
            <a:chOff x="495817" y="1353653"/>
            <a:chExt cx="2507820" cy="1406860"/>
          </a:xfrm>
        </p:grpSpPr>
        <p:pic>
          <p:nvPicPr>
            <p:cNvPr id="7" name="Content Placeholder 9" descr="Cloud Computing">
              <a:extLst>
                <a:ext uri="{FF2B5EF4-FFF2-40B4-BE49-F238E27FC236}">
                  <a16:creationId xmlns:a16="http://schemas.microsoft.com/office/drawing/2014/main" id="{1071C9BB-C7E4-4CEF-829E-48F82D1178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5817" y="1353653"/>
              <a:ext cx="1406860" cy="1406860"/>
            </a:xfrm>
            <a:prstGeom prst="rect">
              <a:avLst/>
            </a:prstGeom>
          </p:spPr>
        </p:pic>
        <p:sp>
          <p:nvSpPr>
            <p:cNvPr id="3" name="Rectangle 2">
              <a:extLst>
                <a:ext uri="{FF2B5EF4-FFF2-40B4-BE49-F238E27FC236}">
                  <a16:creationId xmlns:a16="http://schemas.microsoft.com/office/drawing/2014/main" id="{9AB8435E-D9DB-4CA4-8B34-0D9C2EA6B2E1}"/>
                </a:ext>
              </a:extLst>
            </p:cNvPr>
            <p:cNvSpPr/>
            <p:nvPr/>
          </p:nvSpPr>
          <p:spPr>
            <a:xfrm>
              <a:off x="2338070" y="1580245"/>
              <a:ext cx="665567" cy="923330"/>
            </a:xfrm>
            <a:prstGeom prst="rect">
              <a:avLst/>
            </a:prstGeom>
            <a:noFill/>
          </p:spPr>
          <p:txBody>
            <a:bodyPr wrap="none">
              <a:spAutoFit/>
            </a:bodyPr>
            <a:lstStyle/>
            <a:p>
              <a:r>
                <a:rPr lang="en-US" sz="5294" dirty="0">
                  <a:latin typeface="+mj-lt"/>
                </a:rPr>
                <a:t>=</a:t>
              </a:r>
            </a:p>
          </p:txBody>
        </p:sp>
      </p:grpSp>
      <p:grpSp>
        <p:nvGrpSpPr>
          <p:cNvPr id="12" name="Group 11">
            <a:extLst>
              <a:ext uri="{FF2B5EF4-FFF2-40B4-BE49-F238E27FC236}">
                <a16:creationId xmlns:a16="http://schemas.microsoft.com/office/drawing/2014/main" id="{58CCFB63-7B74-452F-A9A6-FE19335CC9DB}"/>
              </a:ext>
            </a:extLst>
          </p:cNvPr>
          <p:cNvGrpSpPr/>
          <p:nvPr/>
        </p:nvGrpSpPr>
        <p:grpSpPr>
          <a:xfrm>
            <a:off x="5605215" y="2258521"/>
            <a:ext cx="3094318" cy="2456973"/>
            <a:chOff x="5748233" y="2534156"/>
            <a:chExt cx="3156366" cy="2506240"/>
          </a:xfrm>
        </p:grpSpPr>
        <p:grpSp>
          <p:nvGrpSpPr>
            <p:cNvPr id="42" name="Group 41">
              <a:extLst>
                <a:ext uri="{FF2B5EF4-FFF2-40B4-BE49-F238E27FC236}">
                  <a16:creationId xmlns:a16="http://schemas.microsoft.com/office/drawing/2014/main" id="{5B0274AA-B25B-4228-8959-ADC6E1F0A514}"/>
                </a:ext>
              </a:extLst>
            </p:cNvPr>
            <p:cNvGrpSpPr/>
            <p:nvPr/>
          </p:nvGrpSpPr>
          <p:grpSpPr>
            <a:xfrm rot="4545598">
              <a:off x="5952167" y="3232469"/>
              <a:ext cx="985299" cy="1393167"/>
              <a:chOff x="6867939" y="2411003"/>
              <a:chExt cx="985299" cy="1393167"/>
            </a:xfrm>
          </p:grpSpPr>
          <p:pic>
            <p:nvPicPr>
              <p:cNvPr id="44" name="Graphic 43" descr="Line Arrow: Slight curve">
                <a:extLst>
                  <a:ext uri="{FF2B5EF4-FFF2-40B4-BE49-F238E27FC236}">
                    <a16:creationId xmlns:a16="http://schemas.microsoft.com/office/drawing/2014/main" id="{5A5DC15D-E1BD-42CD-85B6-57F4BB8DCD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6938838" y="2411003"/>
                <a:ext cx="914400" cy="914400"/>
              </a:xfrm>
              <a:prstGeom prst="rect">
                <a:avLst/>
              </a:prstGeom>
            </p:spPr>
          </p:pic>
          <p:pic>
            <p:nvPicPr>
              <p:cNvPr id="47" name="Graphic 46" descr="Line Arrow: Slight curve">
                <a:extLst>
                  <a:ext uri="{FF2B5EF4-FFF2-40B4-BE49-F238E27FC236}">
                    <a16:creationId xmlns:a16="http://schemas.microsoft.com/office/drawing/2014/main" id="{CC67F6D3-1F1B-4B97-A7FA-C55F4FCA9C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67939" y="2889770"/>
                <a:ext cx="914400" cy="914400"/>
              </a:xfrm>
              <a:prstGeom prst="rect">
                <a:avLst/>
              </a:prstGeom>
            </p:spPr>
          </p:pic>
        </p:grpSp>
        <p:grpSp>
          <p:nvGrpSpPr>
            <p:cNvPr id="10" name="Group 9">
              <a:extLst>
                <a:ext uri="{FF2B5EF4-FFF2-40B4-BE49-F238E27FC236}">
                  <a16:creationId xmlns:a16="http://schemas.microsoft.com/office/drawing/2014/main" id="{B3BFEC31-36A5-4938-9F8C-7CD95B7115DA}"/>
                </a:ext>
              </a:extLst>
            </p:cNvPr>
            <p:cNvGrpSpPr/>
            <p:nvPr/>
          </p:nvGrpSpPr>
          <p:grpSpPr>
            <a:xfrm>
              <a:off x="5980865" y="2534156"/>
              <a:ext cx="2923734" cy="2506240"/>
              <a:chOff x="5980865" y="2534156"/>
              <a:chExt cx="2923734" cy="2506240"/>
            </a:xfrm>
          </p:grpSpPr>
          <p:grpSp>
            <p:nvGrpSpPr>
              <p:cNvPr id="9" name="Group 8">
                <a:extLst>
                  <a:ext uri="{FF2B5EF4-FFF2-40B4-BE49-F238E27FC236}">
                    <a16:creationId xmlns:a16="http://schemas.microsoft.com/office/drawing/2014/main" id="{D1A59F6B-B350-40F7-A7D8-C0F6879012AD}"/>
                  </a:ext>
                </a:extLst>
              </p:cNvPr>
              <p:cNvGrpSpPr/>
              <p:nvPr/>
            </p:nvGrpSpPr>
            <p:grpSpPr>
              <a:xfrm>
                <a:off x="5980865" y="2534156"/>
                <a:ext cx="2923734" cy="1714680"/>
                <a:chOff x="5980865" y="2534156"/>
                <a:chExt cx="2923734" cy="1714680"/>
              </a:xfrm>
            </p:grpSpPr>
            <p:pic>
              <p:nvPicPr>
                <p:cNvPr id="31" name="Content Placeholder 4" descr="Computer">
                  <a:extLst>
                    <a:ext uri="{FF2B5EF4-FFF2-40B4-BE49-F238E27FC236}">
                      <a16:creationId xmlns:a16="http://schemas.microsoft.com/office/drawing/2014/main" id="{0001F6A3-CB13-4E17-92E1-DC64170951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0199" y="3334436"/>
                  <a:ext cx="914400" cy="914400"/>
                </a:xfrm>
                <a:prstGeom prst="rect">
                  <a:avLst/>
                </a:prstGeom>
              </p:spPr>
            </p:pic>
            <p:grpSp>
              <p:nvGrpSpPr>
                <p:cNvPr id="4" name="Group 3">
                  <a:extLst>
                    <a:ext uri="{FF2B5EF4-FFF2-40B4-BE49-F238E27FC236}">
                      <a16:creationId xmlns:a16="http://schemas.microsoft.com/office/drawing/2014/main" id="{418A050E-2C68-4FE3-93E4-951E1B713EC0}"/>
                    </a:ext>
                  </a:extLst>
                </p:cNvPr>
                <p:cNvGrpSpPr/>
                <p:nvPr/>
              </p:nvGrpSpPr>
              <p:grpSpPr>
                <a:xfrm>
                  <a:off x="5980865" y="2534156"/>
                  <a:ext cx="1906897" cy="1583984"/>
                  <a:chOff x="5980865" y="2534156"/>
                  <a:chExt cx="1906897" cy="1583984"/>
                </a:xfrm>
              </p:grpSpPr>
              <p:pic>
                <p:nvPicPr>
                  <p:cNvPr id="23" name="Content Placeholder 4" descr="Computer">
                    <a:extLst>
                      <a:ext uri="{FF2B5EF4-FFF2-40B4-BE49-F238E27FC236}">
                        <a16:creationId xmlns:a16="http://schemas.microsoft.com/office/drawing/2014/main" id="{0AABE18F-02D9-4247-AF17-F986455C13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0865" y="2534156"/>
                    <a:ext cx="914400" cy="914400"/>
                  </a:xfrm>
                  <a:prstGeom prst="rect">
                    <a:avLst/>
                  </a:prstGeom>
                </p:spPr>
              </p:pic>
              <p:grpSp>
                <p:nvGrpSpPr>
                  <p:cNvPr id="49" name="Group 48">
                    <a:extLst>
                      <a:ext uri="{FF2B5EF4-FFF2-40B4-BE49-F238E27FC236}">
                        <a16:creationId xmlns:a16="http://schemas.microsoft.com/office/drawing/2014/main" id="{AC8F2B88-A835-4AEE-BB12-34C74418D5CD}"/>
                      </a:ext>
                    </a:extLst>
                  </p:cNvPr>
                  <p:cNvGrpSpPr/>
                  <p:nvPr/>
                </p:nvGrpSpPr>
                <p:grpSpPr>
                  <a:xfrm rot="702043">
                    <a:off x="6902463" y="2724973"/>
                    <a:ext cx="985299" cy="1393167"/>
                    <a:chOff x="6867939" y="2411003"/>
                    <a:chExt cx="985299" cy="1393167"/>
                  </a:xfrm>
                </p:grpSpPr>
                <p:pic>
                  <p:nvPicPr>
                    <p:cNvPr id="34" name="Graphic 33" descr="Line Arrow: Slight curve">
                      <a:extLst>
                        <a:ext uri="{FF2B5EF4-FFF2-40B4-BE49-F238E27FC236}">
                          <a16:creationId xmlns:a16="http://schemas.microsoft.com/office/drawing/2014/main" id="{01111355-C975-4EB1-89E6-B0CA15B2C1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6938838" y="2411003"/>
                      <a:ext cx="914400" cy="914400"/>
                    </a:xfrm>
                    <a:prstGeom prst="rect">
                      <a:avLst/>
                    </a:prstGeom>
                  </p:spPr>
                </p:pic>
                <p:pic>
                  <p:nvPicPr>
                    <p:cNvPr id="46" name="Graphic 45" descr="Line Arrow: Slight curve">
                      <a:extLst>
                        <a:ext uri="{FF2B5EF4-FFF2-40B4-BE49-F238E27FC236}">
                          <a16:creationId xmlns:a16="http://schemas.microsoft.com/office/drawing/2014/main" id="{3E7F7686-11D6-4D00-A423-794DC4DFD8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67939" y="2889770"/>
                      <a:ext cx="914400" cy="914400"/>
                    </a:xfrm>
                    <a:prstGeom prst="rect">
                      <a:avLst/>
                    </a:prstGeom>
                  </p:spPr>
                </p:pic>
              </p:grpSp>
            </p:grpSp>
          </p:grpSp>
          <p:grpSp>
            <p:nvGrpSpPr>
              <p:cNvPr id="48" name="Group 47">
                <a:extLst>
                  <a:ext uri="{FF2B5EF4-FFF2-40B4-BE49-F238E27FC236}">
                    <a16:creationId xmlns:a16="http://schemas.microsoft.com/office/drawing/2014/main" id="{3654DED0-29EB-4CFE-AD0C-2BD98C5C6838}"/>
                  </a:ext>
                </a:extLst>
              </p:cNvPr>
              <p:cNvGrpSpPr/>
              <p:nvPr/>
            </p:nvGrpSpPr>
            <p:grpSpPr>
              <a:xfrm rot="7393994">
                <a:off x="7359624" y="3851163"/>
                <a:ext cx="985299" cy="1393167"/>
                <a:chOff x="6867939" y="2411003"/>
                <a:chExt cx="985299" cy="1393167"/>
              </a:xfrm>
            </p:grpSpPr>
            <p:pic>
              <p:nvPicPr>
                <p:cNvPr id="53" name="Graphic 52" descr="Line Arrow: Slight curve">
                  <a:extLst>
                    <a:ext uri="{FF2B5EF4-FFF2-40B4-BE49-F238E27FC236}">
                      <a16:creationId xmlns:a16="http://schemas.microsoft.com/office/drawing/2014/main" id="{5265CD73-A006-43A4-8721-2EFF25FF2F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6938838" y="2411003"/>
                  <a:ext cx="914400" cy="914400"/>
                </a:xfrm>
                <a:prstGeom prst="rect">
                  <a:avLst/>
                </a:prstGeom>
              </p:spPr>
            </p:pic>
            <p:pic>
              <p:nvPicPr>
                <p:cNvPr id="54" name="Graphic 53" descr="Line Arrow: Slight curve">
                  <a:extLst>
                    <a:ext uri="{FF2B5EF4-FFF2-40B4-BE49-F238E27FC236}">
                      <a16:creationId xmlns:a16="http://schemas.microsoft.com/office/drawing/2014/main" id="{82427CC8-6C21-4F59-B061-590A54BF40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67939" y="2889770"/>
                  <a:ext cx="914400" cy="914400"/>
                </a:xfrm>
                <a:prstGeom prst="rect">
                  <a:avLst/>
                </a:prstGeom>
              </p:spPr>
            </p:pic>
          </p:grpSp>
        </p:grpSp>
      </p:grpSp>
      <p:grpSp>
        <p:nvGrpSpPr>
          <p:cNvPr id="16" name="Group 15">
            <a:extLst>
              <a:ext uri="{FF2B5EF4-FFF2-40B4-BE49-F238E27FC236}">
                <a16:creationId xmlns:a16="http://schemas.microsoft.com/office/drawing/2014/main" id="{FAB6A2EB-181C-499C-AE6F-94DDA0185BA2}"/>
              </a:ext>
            </a:extLst>
          </p:cNvPr>
          <p:cNvGrpSpPr/>
          <p:nvPr/>
        </p:nvGrpSpPr>
        <p:grpSpPr>
          <a:xfrm>
            <a:off x="1396875" y="-194214"/>
            <a:ext cx="8733581" cy="7051728"/>
            <a:chOff x="1418128" y="-198605"/>
            <a:chExt cx="8908707" cy="7193130"/>
          </a:xfrm>
        </p:grpSpPr>
        <p:pic>
          <p:nvPicPr>
            <p:cNvPr id="8" name="Graphic 7" descr="Cloud">
              <a:extLst>
                <a:ext uri="{FF2B5EF4-FFF2-40B4-BE49-F238E27FC236}">
                  <a16:creationId xmlns:a16="http://schemas.microsoft.com/office/drawing/2014/main" id="{761407EF-D054-4DCB-8B6A-4BE245ACC0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39119" y="-198605"/>
              <a:ext cx="6387716" cy="7193130"/>
            </a:xfrm>
            <a:prstGeom prst="rect">
              <a:avLst/>
            </a:prstGeom>
          </p:spPr>
        </p:pic>
        <p:grpSp>
          <p:nvGrpSpPr>
            <p:cNvPr id="14" name="Group 13">
              <a:extLst>
                <a:ext uri="{FF2B5EF4-FFF2-40B4-BE49-F238E27FC236}">
                  <a16:creationId xmlns:a16="http://schemas.microsoft.com/office/drawing/2014/main" id="{B395F996-C746-45D8-953F-3B76F7216F2B}"/>
                </a:ext>
              </a:extLst>
            </p:cNvPr>
            <p:cNvGrpSpPr/>
            <p:nvPr/>
          </p:nvGrpSpPr>
          <p:grpSpPr>
            <a:xfrm>
              <a:off x="1418128" y="3445787"/>
              <a:ext cx="3416425" cy="3140450"/>
              <a:chOff x="1418128" y="3445787"/>
              <a:chExt cx="3416425" cy="3140450"/>
            </a:xfrm>
          </p:grpSpPr>
          <p:pic>
            <p:nvPicPr>
              <p:cNvPr id="37" name="Graphic 36" descr="Monitor">
                <a:extLst>
                  <a:ext uri="{FF2B5EF4-FFF2-40B4-BE49-F238E27FC236}">
                    <a16:creationId xmlns:a16="http://schemas.microsoft.com/office/drawing/2014/main" id="{161C27C2-2078-4D36-B89E-49E0E493BFE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18128" y="4758485"/>
                <a:ext cx="1827752" cy="1827752"/>
              </a:xfrm>
              <a:prstGeom prst="rect">
                <a:avLst/>
              </a:prstGeom>
            </p:spPr>
          </p:pic>
          <p:grpSp>
            <p:nvGrpSpPr>
              <p:cNvPr id="6" name="Group 5">
                <a:extLst>
                  <a:ext uri="{FF2B5EF4-FFF2-40B4-BE49-F238E27FC236}">
                    <a16:creationId xmlns:a16="http://schemas.microsoft.com/office/drawing/2014/main" id="{4A074DEC-A1BC-4E0B-A8EA-4CBB84A15067}"/>
                  </a:ext>
                </a:extLst>
              </p:cNvPr>
              <p:cNvGrpSpPr/>
              <p:nvPr/>
            </p:nvGrpSpPr>
            <p:grpSpPr>
              <a:xfrm>
                <a:off x="2555821" y="3445787"/>
                <a:ext cx="2278732" cy="2886715"/>
                <a:chOff x="2555821" y="3445787"/>
                <a:chExt cx="2278732" cy="2886715"/>
              </a:xfrm>
            </p:grpSpPr>
            <p:pic>
              <p:nvPicPr>
                <p:cNvPr id="26" name="Graphic 25" descr="Line Arrow: Clockwise curve">
                  <a:extLst>
                    <a:ext uri="{FF2B5EF4-FFF2-40B4-BE49-F238E27FC236}">
                      <a16:creationId xmlns:a16="http://schemas.microsoft.com/office/drawing/2014/main" id="{CF5C0866-6520-4264-8EAA-9FCBDC2448A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5400000">
                  <a:off x="2555821" y="3445787"/>
                  <a:ext cx="1530541" cy="1530541"/>
                </a:xfrm>
                <a:prstGeom prst="rect">
                  <a:avLst/>
                </a:prstGeom>
              </p:spPr>
            </p:pic>
            <p:pic>
              <p:nvPicPr>
                <p:cNvPr id="61" name="Graphic 60" descr="Line Arrow: Clockwise curve">
                  <a:extLst>
                    <a:ext uri="{FF2B5EF4-FFF2-40B4-BE49-F238E27FC236}">
                      <a16:creationId xmlns:a16="http://schemas.microsoft.com/office/drawing/2014/main" id="{E870ADA8-AF57-4B6A-A44E-8D03755522C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6200000">
                  <a:off x="3304012" y="4801961"/>
                  <a:ext cx="1530541" cy="1530541"/>
                </a:xfrm>
                <a:prstGeom prst="rect">
                  <a:avLst/>
                </a:prstGeom>
              </p:spPr>
            </p:pic>
          </p:grpSp>
        </p:grpSp>
      </p:grpSp>
      <p:pic>
        <p:nvPicPr>
          <p:cNvPr id="50" name="Graphic 49" descr="Lightning">
            <a:extLst>
              <a:ext uri="{FF2B5EF4-FFF2-40B4-BE49-F238E27FC236}">
                <a16:creationId xmlns:a16="http://schemas.microsoft.com/office/drawing/2014/main" id="{0638015F-49A0-4FB2-AA5E-B41C0F6A38E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71288" y="487"/>
            <a:ext cx="2020713" cy="2020714"/>
          </a:xfrm>
          <a:prstGeom prst="rect">
            <a:avLst/>
          </a:prstGeom>
        </p:spPr>
      </p:pic>
    </p:spTree>
    <p:extLst>
      <p:ext uri="{BB962C8B-B14F-4D97-AF65-F5344CB8AC3E}">
        <p14:creationId xmlns:p14="http://schemas.microsoft.com/office/powerpoint/2010/main" val="1823201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A21FBA1-FFB9-DB40-B97B-CDB49E6CC954}"/>
              </a:ext>
            </a:extLst>
          </p:cNvPr>
          <p:cNvGrpSpPr/>
          <p:nvPr/>
        </p:nvGrpSpPr>
        <p:grpSpPr>
          <a:xfrm>
            <a:off x="2275439" y="1220599"/>
            <a:ext cx="1608413" cy="786261"/>
            <a:chOff x="758097" y="3571631"/>
            <a:chExt cx="3646255" cy="1822280"/>
          </a:xfrm>
          <a:solidFill>
            <a:schemeClr val="bg1"/>
          </a:solidFill>
        </p:grpSpPr>
        <p:sp>
          <p:nvSpPr>
            <p:cNvPr id="25" name="Oval 24">
              <a:extLst>
                <a:ext uri="{FF2B5EF4-FFF2-40B4-BE49-F238E27FC236}">
                  <a16:creationId xmlns:a16="http://schemas.microsoft.com/office/drawing/2014/main" id="{DCE04E64-2916-A044-B6D2-1747A19CCD52}"/>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Oval 25">
              <a:extLst>
                <a:ext uri="{FF2B5EF4-FFF2-40B4-BE49-F238E27FC236}">
                  <a16:creationId xmlns:a16="http://schemas.microsoft.com/office/drawing/2014/main" id="{F2099F91-85D5-D641-BB01-3B3FE18CF9FC}"/>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7" name="Oval 26">
              <a:extLst>
                <a:ext uri="{FF2B5EF4-FFF2-40B4-BE49-F238E27FC236}">
                  <a16:creationId xmlns:a16="http://schemas.microsoft.com/office/drawing/2014/main" id="{01F8284F-2E71-CF40-83F8-825B33D1C66B}"/>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 name="Oval 27">
              <a:extLst>
                <a:ext uri="{FF2B5EF4-FFF2-40B4-BE49-F238E27FC236}">
                  <a16:creationId xmlns:a16="http://schemas.microsoft.com/office/drawing/2014/main" id="{14FC42B9-5022-B34D-8A83-8E7183C9E8E2}"/>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9" name="Rectangle 28">
              <a:extLst>
                <a:ext uri="{FF2B5EF4-FFF2-40B4-BE49-F238E27FC236}">
                  <a16:creationId xmlns:a16="http://schemas.microsoft.com/office/drawing/2014/main" id="{86E34272-AF59-664B-A558-11F28CEE2FDD}"/>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30" name="Group 29">
            <a:extLst>
              <a:ext uri="{FF2B5EF4-FFF2-40B4-BE49-F238E27FC236}">
                <a16:creationId xmlns:a16="http://schemas.microsoft.com/office/drawing/2014/main" id="{34AF653F-2127-5740-A2D8-2085BACA84AE}"/>
              </a:ext>
            </a:extLst>
          </p:cNvPr>
          <p:cNvGrpSpPr/>
          <p:nvPr/>
        </p:nvGrpSpPr>
        <p:grpSpPr>
          <a:xfrm>
            <a:off x="3336790" y="252264"/>
            <a:ext cx="1759820" cy="860275"/>
            <a:chOff x="758097" y="3571631"/>
            <a:chExt cx="3646255" cy="1822280"/>
          </a:xfrm>
          <a:solidFill>
            <a:schemeClr val="bg1"/>
          </a:solidFill>
        </p:grpSpPr>
        <p:sp>
          <p:nvSpPr>
            <p:cNvPr id="31" name="Oval 30">
              <a:extLst>
                <a:ext uri="{FF2B5EF4-FFF2-40B4-BE49-F238E27FC236}">
                  <a16:creationId xmlns:a16="http://schemas.microsoft.com/office/drawing/2014/main" id="{594BA3F7-0F3E-8549-B532-3B6D86C45388}"/>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2" name="Oval 31">
              <a:extLst>
                <a:ext uri="{FF2B5EF4-FFF2-40B4-BE49-F238E27FC236}">
                  <a16:creationId xmlns:a16="http://schemas.microsoft.com/office/drawing/2014/main" id="{2F8A955B-1BC1-D044-BFB7-68C3D76BFCFF}"/>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3" name="Oval 32">
              <a:extLst>
                <a:ext uri="{FF2B5EF4-FFF2-40B4-BE49-F238E27FC236}">
                  <a16:creationId xmlns:a16="http://schemas.microsoft.com/office/drawing/2014/main" id="{D3990F4E-7BC4-E34B-94DC-A02F45890C43}"/>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4" name="Oval 33">
              <a:extLst>
                <a:ext uri="{FF2B5EF4-FFF2-40B4-BE49-F238E27FC236}">
                  <a16:creationId xmlns:a16="http://schemas.microsoft.com/office/drawing/2014/main" id="{E80085CB-E4CC-4147-B480-B27A6EB98C95}"/>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5" name="Rectangle 34">
              <a:extLst>
                <a:ext uri="{FF2B5EF4-FFF2-40B4-BE49-F238E27FC236}">
                  <a16:creationId xmlns:a16="http://schemas.microsoft.com/office/drawing/2014/main" id="{5628F702-EB12-5542-89DD-E69D6282AE11}"/>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36" name="Group 35">
            <a:extLst>
              <a:ext uri="{FF2B5EF4-FFF2-40B4-BE49-F238E27FC236}">
                <a16:creationId xmlns:a16="http://schemas.microsoft.com/office/drawing/2014/main" id="{A1AC2F65-247E-EB48-9552-9826F9F8A6A9}"/>
              </a:ext>
            </a:extLst>
          </p:cNvPr>
          <p:cNvGrpSpPr/>
          <p:nvPr/>
        </p:nvGrpSpPr>
        <p:grpSpPr>
          <a:xfrm>
            <a:off x="308481" y="76975"/>
            <a:ext cx="2331891" cy="1139928"/>
            <a:chOff x="758097" y="3571631"/>
            <a:chExt cx="3646255" cy="1822280"/>
          </a:xfrm>
          <a:solidFill>
            <a:schemeClr val="bg1"/>
          </a:solidFill>
        </p:grpSpPr>
        <p:sp>
          <p:nvSpPr>
            <p:cNvPr id="37" name="Oval 36">
              <a:extLst>
                <a:ext uri="{FF2B5EF4-FFF2-40B4-BE49-F238E27FC236}">
                  <a16:creationId xmlns:a16="http://schemas.microsoft.com/office/drawing/2014/main" id="{CFF40436-A6F6-8E46-9DDD-DD3871D93672}"/>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8" name="Oval 37">
              <a:extLst>
                <a:ext uri="{FF2B5EF4-FFF2-40B4-BE49-F238E27FC236}">
                  <a16:creationId xmlns:a16="http://schemas.microsoft.com/office/drawing/2014/main" id="{40E8850E-7135-EE4C-99DB-21F95F5774C4}"/>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9" name="Oval 38">
              <a:extLst>
                <a:ext uri="{FF2B5EF4-FFF2-40B4-BE49-F238E27FC236}">
                  <a16:creationId xmlns:a16="http://schemas.microsoft.com/office/drawing/2014/main" id="{5D612FBF-52F7-C24C-A179-796AEED19457}"/>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Oval 39">
              <a:extLst>
                <a:ext uri="{FF2B5EF4-FFF2-40B4-BE49-F238E27FC236}">
                  <a16:creationId xmlns:a16="http://schemas.microsoft.com/office/drawing/2014/main" id="{938A6ADE-B07E-3447-B4F6-C00734F30F69}"/>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2CF35CC6-9394-5C4C-8439-8DCD0BCAB49C}"/>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42" name="Group 41">
            <a:extLst>
              <a:ext uri="{FF2B5EF4-FFF2-40B4-BE49-F238E27FC236}">
                <a16:creationId xmlns:a16="http://schemas.microsoft.com/office/drawing/2014/main" id="{BDEF92C9-5C11-8043-B34D-9EEA0658F295}"/>
              </a:ext>
            </a:extLst>
          </p:cNvPr>
          <p:cNvGrpSpPr/>
          <p:nvPr/>
        </p:nvGrpSpPr>
        <p:grpSpPr>
          <a:xfrm>
            <a:off x="4034573" y="-2708511"/>
            <a:ext cx="5182509" cy="2533432"/>
            <a:chOff x="758097" y="3571631"/>
            <a:chExt cx="3646255" cy="1822280"/>
          </a:xfrm>
          <a:solidFill>
            <a:schemeClr val="bg1"/>
          </a:solidFill>
        </p:grpSpPr>
        <p:sp>
          <p:nvSpPr>
            <p:cNvPr id="43" name="Oval 42">
              <a:extLst>
                <a:ext uri="{FF2B5EF4-FFF2-40B4-BE49-F238E27FC236}">
                  <a16:creationId xmlns:a16="http://schemas.microsoft.com/office/drawing/2014/main" id="{F3FE7A85-557B-054E-B012-B8EB65E75FDE}"/>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4" name="Oval 43">
              <a:extLst>
                <a:ext uri="{FF2B5EF4-FFF2-40B4-BE49-F238E27FC236}">
                  <a16:creationId xmlns:a16="http://schemas.microsoft.com/office/drawing/2014/main" id="{1FBD39BF-7092-3C40-840D-4440C55A658F}"/>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5" name="Oval 44">
              <a:extLst>
                <a:ext uri="{FF2B5EF4-FFF2-40B4-BE49-F238E27FC236}">
                  <a16:creationId xmlns:a16="http://schemas.microsoft.com/office/drawing/2014/main" id="{5F626DE1-38D7-EC48-9B51-824477466DD9}"/>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Oval 45">
              <a:extLst>
                <a:ext uri="{FF2B5EF4-FFF2-40B4-BE49-F238E27FC236}">
                  <a16:creationId xmlns:a16="http://schemas.microsoft.com/office/drawing/2014/main" id="{D8BE853F-EE31-2C47-8B6A-B5090377627E}"/>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7" name="Rectangle 46">
              <a:extLst>
                <a:ext uri="{FF2B5EF4-FFF2-40B4-BE49-F238E27FC236}">
                  <a16:creationId xmlns:a16="http://schemas.microsoft.com/office/drawing/2014/main" id="{FF9C86B3-7077-5D42-8F33-5E6284B1D8E2}"/>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48" name="Group 47">
            <a:extLst>
              <a:ext uri="{FF2B5EF4-FFF2-40B4-BE49-F238E27FC236}">
                <a16:creationId xmlns:a16="http://schemas.microsoft.com/office/drawing/2014/main" id="{139B9334-08AA-F440-916B-1829DC41D429}"/>
              </a:ext>
            </a:extLst>
          </p:cNvPr>
          <p:cNvGrpSpPr/>
          <p:nvPr/>
        </p:nvGrpSpPr>
        <p:grpSpPr>
          <a:xfrm>
            <a:off x="12617665" y="456317"/>
            <a:ext cx="924449" cy="451910"/>
            <a:chOff x="758097" y="3571631"/>
            <a:chExt cx="3646255" cy="1822280"/>
          </a:xfrm>
          <a:solidFill>
            <a:schemeClr val="bg1"/>
          </a:solidFill>
        </p:grpSpPr>
        <p:sp>
          <p:nvSpPr>
            <p:cNvPr id="49" name="Oval 48">
              <a:extLst>
                <a:ext uri="{FF2B5EF4-FFF2-40B4-BE49-F238E27FC236}">
                  <a16:creationId xmlns:a16="http://schemas.microsoft.com/office/drawing/2014/main" id="{3D360860-23C0-B64C-8537-AEA10994ED57}"/>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0" name="Oval 49">
              <a:extLst>
                <a:ext uri="{FF2B5EF4-FFF2-40B4-BE49-F238E27FC236}">
                  <a16:creationId xmlns:a16="http://schemas.microsoft.com/office/drawing/2014/main" id="{4809B407-FF24-5843-85FD-C9BC1776CE49}"/>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1" name="Oval 50">
              <a:extLst>
                <a:ext uri="{FF2B5EF4-FFF2-40B4-BE49-F238E27FC236}">
                  <a16:creationId xmlns:a16="http://schemas.microsoft.com/office/drawing/2014/main" id="{EE869E69-26AB-9549-B103-BDD91FB401CE}"/>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2" name="Oval 51">
              <a:extLst>
                <a:ext uri="{FF2B5EF4-FFF2-40B4-BE49-F238E27FC236}">
                  <a16:creationId xmlns:a16="http://schemas.microsoft.com/office/drawing/2014/main" id="{CF016D89-730E-AA47-8EB1-C6470BC48332}"/>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 name="Rectangle 52">
              <a:extLst>
                <a:ext uri="{FF2B5EF4-FFF2-40B4-BE49-F238E27FC236}">
                  <a16:creationId xmlns:a16="http://schemas.microsoft.com/office/drawing/2014/main" id="{42C06CB5-DCDC-1A49-B2A5-BF3C10FAE223}"/>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54" name="Group 53">
            <a:extLst>
              <a:ext uri="{FF2B5EF4-FFF2-40B4-BE49-F238E27FC236}">
                <a16:creationId xmlns:a16="http://schemas.microsoft.com/office/drawing/2014/main" id="{11F56ED8-1F07-634D-9A0C-F91B71F97D14}"/>
              </a:ext>
            </a:extLst>
          </p:cNvPr>
          <p:cNvGrpSpPr/>
          <p:nvPr/>
        </p:nvGrpSpPr>
        <p:grpSpPr>
          <a:xfrm>
            <a:off x="13134441" y="956980"/>
            <a:ext cx="2040967" cy="997712"/>
            <a:chOff x="758097" y="3571631"/>
            <a:chExt cx="3646255" cy="1822280"/>
          </a:xfrm>
          <a:solidFill>
            <a:schemeClr val="bg1"/>
          </a:solidFill>
        </p:grpSpPr>
        <p:sp>
          <p:nvSpPr>
            <p:cNvPr id="55" name="Oval 54">
              <a:extLst>
                <a:ext uri="{FF2B5EF4-FFF2-40B4-BE49-F238E27FC236}">
                  <a16:creationId xmlns:a16="http://schemas.microsoft.com/office/drawing/2014/main" id="{E341B658-4E93-0B4D-A7A2-D367E802194F}"/>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 name="Oval 55">
              <a:extLst>
                <a:ext uri="{FF2B5EF4-FFF2-40B4-BE49-F238E27FC236}">
                  <a16:creationId xmlns:a16="http://schemas.microsoft.com/office/drawing/2014/main" id="{EAD0129D-701E-5646-A972-132CE5AD176A}"/>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7" name="Oval 56">
              <a:extLst>
                <a:ext uri="{FF2B5EF4-FFF2-40B4-BE49-F238E27FC236}">
                  <a16:creationId xmlns:a16="http://schemas.microsoft.com/office/drawing/2014/main" id="{370549ED-BAB5-A14F-B5C4-5BEA40E15FD7}"/>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8" name="Oval 57">
              <a:extLst>
                <a:ext uri="{FF2B5EF4-FFF2-40B4-BE49-F238E27FC236}">
                  <a16:creationId xmlns:a16="http://schemas.microsoft.com/office/drawing/2014/main" id="{789ADD85-9595-1740-AAC6-A46AE86C7A58}"/>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9" name="Rectangle 58">
              <a:extLst>
                <a:ext uri="{FF2B5EF4-FFF2-40B4-BE49-F238E27FC236}">
                  <a16:creationId xmlns:a16="http://schemas.microsoft.com/office/drawing/2014/main" id="{AB68EB96-0C34-BD49-BE4A-086AA497E6F2}"/>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9" name="Group 8">
            <a:extLst>
              <a:ext uri="{FF2B5EF4-FFF2-40B4-BE49-F238E27FC236}">
                <a16:creationId xmlns:a16="http://schemas.microsoft.com/office/drawing/2014/main" id="{793CC8C6-DB46-284B-97E1-D5742F1E1611}"/>
              </a:ext>
            </a:extLst>
          </p:cNvPr>
          <p:cNvGrpSpPr/>
          <p:nvPr/>
        </p:nvGrpSpPr>
        <p:grpSpPr>
          <a:xfrm>
            <a:off x="-13716000" y="2323893"/>
            <a:ext cx="12016959" cy="4837527"/>
            <a:chOff x="87975" y="2323893"/>
            <a:chExt cx="12016959" cy="4837527"/>
          </a:xfrm>
        </p:grpSpPr>
        <p:sp>
          <p:nvSpPr>
            <p:cNvPr id="86" name="Oval 85">
              <a:extLst>
                <a:ext uri="{FF2B5EF4-FFF2-40B4-BE49-F238E27FC236}">
                  <a16:creationId xmlns:a16="http://schemas.microsoft.com/office/drawing/2014/main" id="{8549A9CF-4BCB-2140-A3D3-49446EA54C5B}"/>
                </a:ext>
              </a:extLst>
            </p:cNvPr>
            <p:cNvSpPr/>
            <p:nvPr/>
          </p:nvSpPr>
          <p:spPr bwMode="auto">
            <a:xfrm rot="16200000">
              <a:off x="9580722" y="6178602"/>
              <a:ext cx="718627" cy="1141610"/>
            </a:xfrm>
            <a:prstGeom prst="ellipse">
              <a:avLst/>
            </a:prstGeom>
            <a:solidFill>
              <a:srgbClr val="7BAE2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7" name="Oval 86">
              <a:extLst>
                <a:ext uri="{FF2B5EF4-FFF2-40B4-BE49-F238E27FC236}">
                  <a16:creationId xmlns:a16="http://schemas.microsoft.com/office/drawing/2014/main" id="{8D664E53-3685-9D49-AED4-988DFFCE54BC}"/>
                </a:ext>
              </a:extLst>
            </p:cNvPr>
            <p:cNvSpPr/>
            <p:nvPr/>
          </p:nvSpPr>
          <p:spPr bwMode="auto">
            <a:xfrm rot="16200000">
              <a:off x="8665257" y="5959270"/>
              <a:ext cx="963439" cy="1349484"/>
            </a:xfrm>
            <a:prstGeom prst="ellipse">
              <a:avLst/>
            </a:prstGeom>
            <a:solidFill>
              <a:srgbClr val="44763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5" name="Oval 84">
              <a:extLst>
                <a:ext uri="{FF2B5EF4-FFF2-40B4-BE49-F238E27FC236}">
                  <a16:creationId xmlns:a16="http://schemas.microsoft.com/office/drawing/2014/main" id="{4D9480FB-298C-8741-9A94-A3AEBBB451EC}"/>
                </a:ext>
              </a:extLst>
            </p:cNvPr>
            <p:cNvSpPr/>
            <p:nvPr/>
          </p:nvSpPr>
          <p:spPr bwMode="auto">
            <a:xfrm rot="5400000">
              <a:off x="2086144" y="6231302"/>
              <a:ext cx="718627" cy="1141610"/>
            </a:xfrm>
            <a:prstGeom prst="ellipse">
              <a:avLst/>
            </a:prstGeom>
            <a:solidFill>
              <a:srgbClr val="7BAE2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4" name="Oval 83">
              <a:extLst>
                <a:ext uri="{FF2B5EF4-FFF2-40B4-BE49-F238E27FC236}">
                  <a16:creationId xmlns:a16="http://schemas.microsoft.com/office/drawing/2014/main" id="{0982EF46-C6D8-EF4D-8D27-3F092DE6094F}"/>
                </a:ext>
              </a:extLst>
            </p:cNvPr>
            <p:cNvSpPr/>
            <p:nvPr/>
          </p:nvSpPr>
          <p:spPr bwMode="auto">
            <a:xfrm rot="5400000">
              <a:off x="2707826" y="5952259"/>
              <a:ext cx="963439" cy="1349484"/>
            </a:xfrm>
            <a:prstGeom prst="ellipse">
              <a:avLst/>
            </a:prstGeom>
            <a:solidFill>
              <a:srgbClr val="44763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81" name="Group 80">
              <a:extLst>
                <a:ext uri="{FF2B5EF4-FFF2-40B4-BE49-F238E27FC236}">
                  <a16:creationId xmlns:a16="http://schemas.microsoft.com/office/drawing/2014/main" id="{0D46699A-F476-CB4A-A70B-98687842B0E7}"/>
                </a:ext>
              </a:extLst>
            </p:cNvPr>
            <p:cNvGrpSpPr/>
            <p:nvPr/>
          </p:nvGrpSpPr>
          <p:grpSpPr>
            <a:xfrm>
              <a:off x="2758136" y="3204566"/>
              <a:ext cx="6645349" cy="3667868"/>
              <a:chOff x="2391018" y="2853967"/>
              <a:chExt cx="6645349" cy="3667868"/>
            </a:xfrm>
          </p:grpSpPr>
          <p:sp>
            <p:nvSpPr>
              <p:cNvPr id="2" name="Rectangle 1">
                <a:extLst>
                  <a:ext uri="{FF2B5EF4-FFF2-40B4-BE49-F238E27FC236}">
                    <a16:creationId xmlns:a16="http://schemas.microsoft.com/office/drawing/2014/main" id="{67D069AD-291F-BE4A-BC0A-70C48B6C2958}"/>
                  </a:ext>
                </a:extLst>
              </p:cNvPr>
              <p:cNvSpPr/>
              <p:nvPr/>
            </p:nvSpPr>
            <p:spPr bwMode="auto">
              <a:xfrm>
                <a:off x="3029058" y="3953564"/>
                <a:ext cx="5369269" cy="2568271"/>
              </a:xfrm>
              <a:prstGeom prst="rect">
                <a:avLst/>
              </a:prstGeom>
              <a:solidFill>
                <a:srgbClr val="ECC41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 name="Trapezoid 2">
                <a:extLst>
                  <a:ext uri="{FF2B5EF4-FFF2-40B4-BE49-F238E27FC236}">
                    <a16:creationId xmlns:a16="http://schemas.microsoft.com/office/drawing/2014/main" id="{E4F7FDDC-EDAE-3B45-819A-6A1B57D3D366}"/>
                  </a:ext>
                </a:extLst>
              </p:cNvPr>
              <p:cNvSpPr/>
              <p:nvPr/>
            </p:nvSpPr>
            <p:spPr bwMode="auto">
              <a:xfrm>
                <a:off x="2397620" y="3019547"/>
                <a:ext cx="6638747" cy="933486"/>
              </a:xfrm>
              <a:prstGeom prst="trapezoid">
                <a:avLst>
                  <a:gd name="adj" fmla="val 51405"/>
                </a:avLst>
              </a:prstGeom>
              <a:solidFill>
                <a:srgbClr val="EA7E1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 name="Rounded Rectangle 3">
                <a:extLst>
                  <a:ext uri="{FF2B5EF4-FFF2-40B4-BE49-F238E27FC236}">
                    <a16:creationId xmlns:a16="http://schemas.microsoft.com/office/drawing/2014/main" id="{337B158B-0D8E-BA44-A716-B2F47727165C}"/>
                  </a:ext>
                </a:extLst>
              </p:cNvPr>
              <p:cNvSpPr/>
              <p:nvPr/>
            </p:nvSpPr>
            <p:spPr bwMode="auto">
              <a:xfrm>
                <a:off x="2830663" y="2853967"/>
                <a:ext cx="5801959" cy="165579"/>
              </a:xfrm>
              <a:prstGeom prst="roundRect">
                <a:avLst/>
              </a:prstGeom>
              <a:solidFill>
                <a:srgbClr val="E1470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0" name="Rounded Rectangle 59">
                <a:extLst>
                  <a:ext uri="{FF2B5EF4-FFF2-40B4-BE49-F238E27FC236}">
                    <a16:creationId xmlns:a16="http://schemas.microsoft.com/office/drawing/2014/main" id="{EA0FC148-7773-B247-9797-3A5F7B974007}"/>
                  </a:ext>
                </a:extLst>
              </p:cNvPr>
              <p:cNvSpPr/>
              <p:nvPr/>
            </p:nvSpPr>
            <p:spPr bwMode="auto">
              <a:xfrm>
                <a:off x="2391018" y="3864958"/>
                <a:ext cx="6645349" cy="166353"/>
              </a:xfrm>
              <a:prstGeom prst="roundRect">
                <a:avLst/>
              </a:prstGeom>
              <a:solidFill>
                <a:srgbClr val="E1470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 name="Rectangle 4">
                <a:extLst>
                  <a:ext uri="{FF2B5EF4-FFF2-40B4-BE49-F238E27FC236}">
                    <a16:creationId xmlns:a16="http://schemas.microsoft.com/office/drawing/2014/main" id="{D9DFC82A-12E2-0D4C-BA0C-258A0D6B8E3B}"/>
                  </a:ext>
                </a:extLst>
              </p:cNvPr>
              <p:cNvSpPr/>
              <p:nvPr/>
            </p:nvSpPr>
            <p:spPr bwMode="auto">
              <a:xfrm>
                <a:off x="3366430" y="4277801"/>
                <a:ext cx="540745" cy="763325"/>
              </a:xfrm>
              <a:prstGeom prst="rect">
                <a:avLst/>
              </a:prstGeom>
              <a:solidFill>
                <a:srgbClr val="447C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1" name="Rectangle 60">
                <a:extLst>
                  <a:ext uri="{FF2B5EF4-FFF2-40B4-BE49-F238E27FC236}">
                    <a16:creationId xmlns:a16="http://schemas.microsoft.com/office/drawing/2014/main" id="{D29B5704-0DE6-8C48-9154-9ACF6D557492}"/>
                  </a:ext>
                </a:extLst>
              </p:cNvPr>
              <p:cNvSpPr/>
              <p:nvPr/>
            </p:nvSpPr>
            <p:spPr bwMode="auto">
              <a:xfrm>
                <a:off x="4122220" y="4277801"/>
                <a:ext cx="540745" cy="763325"/>
              </a:xfrm>
              <a:prstGeom prst="rect">
                <a:avLst/>
              </a:prstGeom>
              <a:solidFill>
                <a:srgbClr val="447C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2" name="Rectangle 61">
                <a:extLst>
                  <a:ext uri="{FF2B5EF4-FFF2-40B4-BE49-F238E27FC236}">
                    <a16:creationId xmlns:a16="http://schemas.microsoft.com/office/drawing/2014/main" id="{AD900D18-B9FB-5F45-AA2E-AD4748201A69}"/>
                  </a:ext>
                </a:extLst>
              </p:cNvPr>
              <p:cNvSpPr/>
              <p:nvPr/>
            </p:nvSpPr>
            <p:spPr bwMode="auto">
              <a:xfrm>
                <a:off x="3366430" y="5285938"/>
                <a:ext cx="540745" cy="763325"/>
              </a:xfrm>
              <a:prstGeom prst="rect">
                <a:avLst/>
              </a:prstGeom>
              <a:solidFill>
                <a:srgbClr val="447C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3" name="Rectangle 62">
                <a:extLst>
                  <a:ext uri="{FF2B5EF4-FFF2-40B4-BE49-F238E27FC236}">
                    <a16:creationId xmlns:a16="http://schemas.microsoft.com/office/drawing/2014/main" id="{7278F951-A9A1-C44A-91B3-F3909CAD4C66}"/>
                  </a:ext>
                </a:extLst>
              </p:cNvPr>
              <p:cNvSpPr/>
              <p:nvPr/>
            </p:nvSpPr>
            <p:spPr bwMode="auto">
              <a:xfrm>
                <a:off x="4147006" y="5287616"/>
                <a:ext cx="540745" cy="763325"/>
              </a:xfrm>
              <a:prstGeom prst="rect">
                <a:avLst/>
              </a:prstGeom>
              <a:solidFill>
                <a:srgbClr val="447C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4" name="Rectangle 63">
                <a:extLst>
                  <a:ext uri="{FF2B5EF4-FFF2-40B4-BE49-F238E27FC236}">
                    <a16:creationId xmlns:a16="http://schemas.microsoft.com/office/drawing/2014/main" id="{A2909DC8-D531-8649-9317-6461523A1CD6}"/>
                  </a:ext>
                </a:extLst>
              </p:cNvPr>
              <p:cNvSpPr/>
              <p:nvPr/>
            </p:nvSpPr>
            <p:spPr bwMode="auto">
              <a:xfrm>
                <a:off x="6832377" y="4287039"/>
                <a:ext cx="540745" cy="763325"/>
              </a:xfrm>
              <a:prstGeom prst="rect">
                <a:avLst/>
              </a:prstGeom>
              <a:solidFill>
                <a:srgbClr val="447C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5" name="Rectangle 64">
                <a:extLst>
                  <a:ext uri="{FF2B5EF4-FFF2-40B4-BE49-F238E27FC236}">
                    <a16:creationId xmlns:a16="http://schemas.microsoft.com/office/drawing/2014/main" id="{DF404771-EA13-8048-8099-0E2AECA9DAFA}"/>
                  </a:ext>
                </a:extLst>
              </p:cNvPr>
              <p:cNvSpPr/>
              <p:nvPr/>
            </p:nvSpPr>
            <p:spPr bwMode="auto">
              <a:xfrm>
                <a:off x="7564371" y="4277801"/>
                <a:ext cx="540745" cy="763325"/>
              </a:xfrm>
              <a:prstGeom prst="rect">
                <a:avLst/>
              </a:prstGeom>
              <a:solidFill>
                <a:srgbClr val="447C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6" name="Rectangle 65">
                <a:extLst>
                  <a:ext uri="{FF2B5EF4-FFF2-40B4-BE49-F238E27FC236}">
                    <a16:creationId xmlns:a16="http://schemas.microsoft.com/office/drawing/2014/main" id="{12F1A633-0B08-CD43-9419-B2482CD52D63}"/>
                  </a:ext>
                </a:extLst>
              </p:cNvPr>
              <p:cNvSpPr/>
              <p:nvPr/>
            </p:nvSpPr>
            <p:spPr bwMode="auto">
              <a:xfrm>
                <a:off x="6828718" y="5285938"/>
                <a:ext cx="540745" cy="763325"/>
              </a:xfrm>
              <a:prstGeom prst="rect">
                <a:avLst/>
              </a:prstGeom>
              <a:solidFill>
                <a:srgbClr val="447C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7" name="Rectangle 66">
                <a:extLst>
                  <a:ext uri="{FF2B5EF4-FFF2-40B4-BE49-F238E27FC236}">
                    <a16:creationId xmlns:a16="http://schemas.microsoft.com/office/drawing/2014/main" id="{BB15F27C-8BC8-404C-B2EE-5E91656FB429}"/>
                  </a:ext>
                </a:extLst>
              </p:cNvPr>
              <p:cNvSpPr/>
              <p:nvPr/>
            </p:nvSpPr>
            <p:spPr bwMode="auto">
              <a:xfrm>
                <a:off x="7564371" y="5285938"/>
                <a:ext cx="540745" cy="763325"/>
              </a:xfrm>
              <a:prstGeom prst="rect">
                <a:avLst/>
              </a:prstGeom>
              <a:solidFill>
                <a:srgbClr val="447C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 name="Rectangle 5">
                <a:extLst>
                  <a:ext uri="{FF2B5EF4-FFF2-40B4-BE49-F238E27FC236}">
                    <a16:creationId xmlns:a16="http://schemas.microsoft.com/office/drawing/2014/main" id="{C4B2B617-553F-2B4B-AEEE-EA0E4E902997}"/>
                  </a:ext>
                </a:extLst>
              </p:cNvPr>
              <p:cNvSpPr/>
              <p:nvPr/>
            </p:nvSpPr>
            <p:spPr bwMode="auto">
              <a:xfrm>
                <a:off x="4826442" y="3722592"/>
                <a:ext cx="1863585" cy="2789526"/>
              </a:xfrm>
              <a:prstGeom prst="rect">
                <a:avLst/>
              </a:prstGeom>
              <a:solidFill>
                <a:srgbClr val="EDD15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 name="Triangle 6">
                <a:extLst>
                  <a:ext uri="{FF2B5EF4-FFF2-40B4-BE49-F238E27FC236}">
                    <a16:creationId xmlns:a16="http://schemas.microsoft.com/office/drawing/2014/main" id="{034C1E19-8040-7E4A-BE86-8B2E6FD1F75E}"/>
                  </a:ext>
                </a:extLst>
              </p:cNvPr>
              <p:cNvSpPr/>
              <p:nvPr/>
            </p:nvSpPr>
            <p:spPr bwMode="auto">
              <a:xfrm>
                <a:off x="4818990" y="3019016"/>
                <a:ext cx="1871038" cy="703576"/>
              </a:xfrm>
              <a:prstGeom prst="triangle">
                <a:avLst>
                  <a:gd name="adj" fmla="val 49150"/>
                </a:avLst>
              </a:prstGeom>
              <a:solidFill>
                <a:srgbClr val="EDD15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Oval 7">
                <a:extLst>
                  <a:ext uri="{FF2B5EF4-FFF2-40B4-BE49-F238E27FC236}">
                    <a16:creationId xmlns:a16="http://schemas.microsoft.com/office/drawing/2014/main" id="{D514C231-93C7-1E4E-8598-6211ED9E3380}"/>
                  </a:ext>
                </a:extLst>
              </p:cNvPr>
              <p:cNvSpPr/>
              <p:nvPr/>
            </p:nvSpPr>
            <p:spPr bwMode="auto">
              <a:xfrm>
                <a:off x="5384357" y="3875709"/>
                <a:ext cx="816332" cy="816332"/>
              </a:xfrm>
              <a:prstGeom prst="ellipse">
                <a:avLst/>
              </a:prstGeom>
              <a:solidFill>
                <a:srgbClr val="EAF4F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8" name="Rounded Rectangle 67">
                <a:extLst>
                  <a:ext uri="{FF2B5EF4-FFF2-40B4-BE49-F238E27FC236}">
                    <a16:creationId xmlns:a16="http://schemas.microsoft.com/office/drawing/2014/main" id="{238D0250-9447-FF47-9FA4-B2FA0A837823}"/>
                  </a:ext>
                </a:extLst>
              </p:cNvPr>
              <p:cNvSpPr/>
              <p:nvPr/>
            </p:nvSpPr>
            <p:spPr bwMode="auto">
              <a:xfrm rot="19425018">
                <a:off x="4678470" y="3282757"/>
                <a:ext cx="1216572" cy="118712"/>
              </a:xfrm>
              <a:prstGeom prst="roundRect">
                <a:avLst/>
              </a:prstGeom>
              <a:solidFill>
                <a:srgbClr val="C8381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0" name="Rounded Rectangle 69">
                <a:extLst>
                  <a:ext uri="{FF2B5EF4-FFF2-40B4-BE49-F238E27FC236}">
                    <a16:creationId xmlns:a16="http://schemas.microsoft.com/office/drawing/2014/main" id="{30262DBE-0FF9-7E43-8334-7F347E4E7DA8}"/>
                  </a:ext>
                </a:extLst>
              </p:cNvPr>
              <p:cNvSpPr/>
              <p:nvPr/>
            </p:nvSpPr>
            <p:spPr bwMode="auto">
              <a:xfrm rot="2212782">
                <a:off x="5601199" y="3305304"/>
                <a:ext cx="1216572" cy="118712"/>
              </a:xfrm>
              <a:prstGeom prst="roundRect">
                <a:avLst/>
              </a:prstGeom>
              <a:solidFill>
                <a:srgbClr val="C8381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Rectangle 9">
                <a:extLst>
                  <a:ext uri="{FF2B5EF4-FFF2-40B4-BE49-F238E27FC236}">
                    <a16:creationId xmlns:a16="http://schemas.microsoft.com/office/drawing/2014/main" id="{35CDDAB6-70E8-DE4E-8D4E-B9618F4BBEFE}"/>
                  </a:ext>
                </a:extLst>
              </p:cNvPr>
              <p:cNvSpPr/>
              <p:nvPr/>
            </p:nvSpPr>
            <p:spPr bwMode="auto">
              <a:xfrm>
                <a:off x="5189959" y="5285938"/>
                <a:ext cx="554058" cy="1235897"/>
              </a:xfrm>
              <a:prstGeom prst="rect">
                <a:avLst/>
              </a:prstGeom>
              <a:solidFill>
                <a:srgbClr val="CF760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2" name="Rectangle 71">
                <a:extLst>
                  <a:ext uri="{FF2B5EF4-FFF2-40B4-BE49-F238E27FC236}">
                    <a16:creationId xmlns:a16="http://schemas.microsoft.com/office/drawing/2014/main" id="{271FF4E5-56AC-5C4A-9C56-BFEACBA11D2E}"/>
                  </a:ext>
                </a:extLst>
              </p:cNvPr>
              <p:cNvSpPr/>
              <p:nvPr/>
            </p:nvSpPr>
            <p:spPr bwMode="auto">
              <a:xfrm>
                <a:off x="5745903" y="5285938"/>
                <a:ext cx="554058" cy="1235897"/>
              </a:xfrm>
              <a:prstGeom prst="rect">
                <a:avLst/>
              </a:prstGeom>
              <a:solidFill>
                <a:srgbClr val="A7682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3" name="Rectangle 72">
                <a:extLst>
                  <a:ext uri="{FF2B5EF4-FFF2-40B4-BE49-F238E27FC236}">
                    <a16:creationId xmlns:a16="http://schemas.microsoft.com/office/drawing/2014/main" id="{3F628749-7B8A-6143-926A-E23AA541439C}"/>
                  </a:ext>
                </a:extLst>
              </p:cNvPr>
              <p:cNvSpPr/>
              <p:nvPr/>
            </p:nvSpPr>
            <p:spPr bwMode="auto">
              <a:xfrm>
                <a:off x="5264955" y="5371989"/>
                <a:ext cx="422342" cy="599441"/>
              </a:xfrm>
              <a:prstGeom prst="rect">
                <a:avLst/>
              </a:prstGeom>
              <a:solidFill>
                <a:srgbClr val="447C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4" name="Rectangle 73">
                <a:extLst>
                  <a:ext uri="{FF2B5EF4-FFF2-40B4-BE49-F238E27FC236}">
                    <a16:creationId xmlns:a16="http://schemas.microsoft.com/office/drawing/2014/main" id="{4074F8AF-23C9-6549-ABDA-1C3C17FB62DC}"/>
                  </a:ext>
                </a:extLst>
              </p:cNvPr>
              <p:cNvSpPr/>
              <p:nvPr/>
            </p:nvSpPr>
            <p:spPr bwMode="auto">
              <a:xfrm>
                <a:off x="5823938" y="5371989"/>
                <a:ext cx="422342" cy="599441"/>
              </a:xfrm>
              <a:prstGeom prst="rect">
                <a:avLst/>
              </a:prstGeom>
              <a:solidFill>
                <a:srgbClr val="447CB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5" name="Rounded Rectangle 74">
                <a:extLst>
                  <a:ext uri="{FF2B5EF4-FFF2-40B4-BE49-F238E27FC236}">
                    <a16:creationId xmlns:a16="http://schemas.microsoft.com/office/drawing/2014/main" id="{959D0B29-1FEF-D742-AEF0-CBB730BF693B}"/>
                  </a:ext>
                </a:extLst>
              </p:cNvPr>
              <p:cNvSpPr/>
              <p:nvPr/>
            </p:nvSpPr>
            <p:spPr bwMode="auto">
              <a:xfrm>
                <a:off x="5184502" y="5184249"/>
                <a:ext cx="1115459" cy="101689"/>
              </a:xfrm>
              <a:prstGeom prst="roundRect">
                <a:avLst/>
              </a:prstGeom>
              <a:solidFill>
                <a:srgbClr val="E1470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12" name="Straight Connector 11">
                <a:extLst>
                  <a:ext uri="{FF2B5EF4-FFF2-40B4-BE49-F238E27FC236}">
                    <a16:creationId xmlns:a16="http://schemas.microsoft.com/office/drawing/2014/main" id="{8149A857-33F5-814C-AC96-54D20B2148AC}"/>
                  </a:ext>
                </a:extLst>
              </p:cNvPr>
              <p:cNvCxnSpPr>
                <a:cxnSpLocks/>
              </p:cNvCxnSpPr>
              <p:nvPr/>
            </p:nvCxnSpPr>
            <p:spPr>
              <a:xfrm>
                <a:off x="5792523" y="3931368"/>
                <a:ext cx="0" cy="393692"/>
              </a:xfrm>
              <a:prstGeom prst="line">
                <a:avLst/>
              </a:prstGeom>
              <a:ln w="349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F71F2AA-04FA-8144-994A-BBA3CCD00DD7}"/>
                  </a:ext>
                </a:extLst>
              </p:cNvPr>
              <p:cNvCxnSpPr>
                <a:cxnSpLocks/>
              </p:cNvCxnSpPr>
              <p:nvPr/>
            </p:nvCxnSpPr>
            <p:spPr>
              <a:xfrm>
                <a:off x="5771939" y="4325060"/>
                <a:ext cx="250993" cy="0"/>
              </a:xfrm>
              <a:prstGeom prst="line">
                <a:avLst/>
              </a:prstGeom>
              <a:ln w="349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D0E322A7-41B2-E442-AF71-10C99EFB573E}"/>
                  </a:ext>
                </a:extLst>
              </p:cNvPr>
              <p:cNvSpPr/>
              <p:nvPr/>
            </p:nvSpPr>
            <p:spPr bwMode="auto">
              <a:xfrm>
                <a:off x="5744017" y="4277801"/>
                <a:ext cx="93602" cy="9360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82" name="Oval 81">
              <a:extLst>
                <a:ext uri="{FF2B5EF4-FFF2-40B4-BE49-F238E27FC236}">
                  <a16:creationId xmlns:a16="http://schemas.microsoft.com/office/drawing/2014/main" id="{6B0A3893-1F83-3345-842F-942AFB6AB943}"/>
                </a:ext>
              </a:extLst>
            </p:cNvPr>
            <p:cNvSpPr/>
            <p:nvPr/>
          </p:nvSpPr>
          <p:spPr bwMode="auto">
            <a:xfrm>
              <a:off x="87975" y="4006886"/>
              <a:ext cx="1134103" cy="1649805"/>
            </a:xfrm>
            <a:prstGeom prst="ellipse">
              <a:avLst/>
            </a:prstGeom>
            <a:solidFill>
              <a:srgbClr val="7BAE2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3" name="Oval 82">
              <a:extLst>
                <a:ext uri="{FF2B5EF4-FFF2-40B4-BE49-F238E27FC236}">
                  <a16:creationId xmlns:a16="http://schemas.microsoft.com/office/drawing/2014/main" id="{0780CA60-A7F9-3246-A66B-8D6DC1B8C6E0}"/>
                </a:ext>
              </a:extLst>
            </p:cNvPr>
            <p:cNvSpPr/>
            <p:nvPr/>
          </p:nvSpPr>
          <p:spPr bwMode="auto">
            <a:xfrm>
              <a:off x="922117" y="3362289"/>
              <a:ext cx="1518050" cy="2326948"/>
            </a:xfrm>
            <a:prstGeom prst="ellipse">
              <a:avLst/>
            </a:prstGeom>
            <a:solidFill>
              <a:srgbClr val="44763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8" name="Oval 87">
              <a:extLst>
                <a:ext uri="{FF2B5EF4-FFF2-40B4-BE49-F238E27FC236}">
                  <a16:creationId xmlns:a16="http://schemas.microsoft.com/office/drawing/2014/main" id="{7C38CAF8-EB19-854C-80CF-8DE25BDE55F1}"/>
                </a:ext>
              </a:extLst>
            </p:cNvPr>
            <p:cNvSpPr/>
            <p:nvPr/>
          </p:nvSpPr>
          <p:spPr bwMode="auto">
            <a:xfrm>
              <a:off x="10010177" y="2323893"/>
              <a:ext cx="2094757" cy="3210955"/>
            </a:xfrm>
            <a:prstGeom prst="ellipse">
              <a:avLst/>
            </a:prstGeom>
            <a:solidFill>
              <a:srgbClr val="44763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9" name="Rectangle 88">
              <a:extLst>
                <a:ext uri="{FF2B5EF4-FFF2-40B4-BE49-F238E27FC236}">
                  <a16:creationId xmlns:a16="http://schemas.microsoft.com/office/drawing/2014/main" id="{3642670A-F1A7-8741-B196-A6EE45D4BD48}"/>
                </a:ext>
              </a:extLst>
            </p:cNvPr>
            <p:cNvSpPr/>
            <p:nvPr/>
          </p:nvSpPr>
          <p:spPr bwMode="auto">
            <a:xfrm>
              <a:off x="622975" y="5636537"/>
              <a:ext cx="104234" cy="1226180"/>
            </a:xfrm>
            <a:prstGeom prst="rect">
              <a:avLst/>
            </a:prstGeom>
            <a:solidFill>
              <a:srgbClr val="CF752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0" name="Rectangle 89">
              <a:extLst>
                <a:ext uri="{FF2B5EF4-FFF2-40B4-BE49-F238E27FC236}">
                  <a16:creationId xmlns:a16="http://schemas.microsoft.com/office/drawing/2014/main" id="{7A1C94A0-EDF1-2C40-A9C8-CA8390475456}"/>
                </a:ext>
              </a:extLst>
            </p:cNvPr>
            <p:cNvSpPr/>
            <p:nvPr/>
          </p:nvSpPr>
          <p:spPr bwMode="auto">
            <a:xfrm>
              <a:off x="1632579" y="5689237"/>
              <a:ext cx="104234" cy="1226180"/>
            </a:xfrm>
            <a:prstGeom prst="rect">
              <a:avLst/>
            </a:prstGeom>
            <a:solidFill>
              <a:srgbClr val="CF752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1" name="Rectangle 90">
              <a:extLst>
                <a:ext uri="{FF2B5EF4-FFF2-40B4-BE49-F238E27FC236}">
                  <a16:creationId xmlns:a16="http://schemas.microsoft.com/office/drawing/2014/main" id="{625A12AD-9885-BD46-B562-86CEC6ED30B5}"/>
                </a:ext>
              </a:extLst>
            </p:cNvPr>
            <p:cNvSpPr/>
            <p:nvPr/>
          </p:nvSpPr>
          <p:spPr bwMode="auto">
            <a:xfrm>
              <a:off x="11000486" y="5523384"/>
              <a:ext cx="114140" cy="1334616"/>
            </a:xfrm>
            <a:prstGeom prst="rect">
              <a:avLst/>
            </a:prstGeom>
            <a:solidFill>
              <a:srgbClr val="CF752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93" name="Title 1">
            <a:extLst>
              <a:ext uri="{FF2B5EF4-FFF2-40B4-BE49-F238E27FC236}">
                <a16:creationId xmlns:a16="http://schemas.microsoft.com/office/drawing/2014/main" id="{6406743B-03E3-A240-83B7-1D0260F3CDAE}"/>
              </a:ext>
            </a:extLst>
          </p:cNvPr>
          <p:cNvSpPr>
            <a:spLocks noGrp="1"/>
          </p:cNvSpPr>
          <p:nvPr>
            <p:ph type="title"/>
          </p:nvPr>
        </p:nvSpPr>
        <p:spPr>
          <a:xfrm>
            <a:off x="-13716000" y="3572211"/>
            <a:ext cx="1763397" cy="443198"/>
          </a:xfrm>
        </p:spPr>
        <p:txBody>
          <a:bodyPr/>
          <a:lstStyle/>
          <a:p>
            <a:pPr algn="ctr"/>
            <a:r>
              <a:rPr lang="en-US" sz="3200" b="1">
                <a:solidFill>
                  <a:schemeClr val="bg2"/>
                </a:solidFill>
              </a:rPr>
              <a:t>Cloud</a:t>
            </a:r>
          </a:p>
        </p:txBody>
      </p:sp>
      <p:sp>
        <p:nvSpPr>
          <p:cNvPr id="94" name="Title 1">
            <a:extLst>
              <a:ext uri="{FF2B5EF4-FFF2-40B4-BE49-F238E27FC236}">
                <a16:creationId xmlns:a16="http://schemas.microsoft.com/office/drawing/2014/main" id="{DD32F9AA-0159-C244-9DE7-30A56AAEF17B}"/>
              </a:ext>
            </a:extLst>
          </p:cNvPr>
          <p:cNvSpPr txBox="1">
            <a:spLocks/>
          </p:cNvSpPr>
          <p:nvPr/>
        </p:nvSpPr>
        <p:spPr>
          <a:xfrm>
            <a:off x="-13716000" y="3557843"/>
            <a:ext cx="2307298" cy="4431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ctr"/>
            <a:r>
              <a:rPr lang="en-US" sz="3200" b="1">
                <a:solidFill>
                  <a:schemeClr val="bg2"/>
                </a:solidFill>
              </a:rPr>
              <a:t>Academy</a:t>
            </a:r>
          </a:p>
        </p:txBody>
      </p:sp>
      <p:pic>
        <p:nvPicPr>
          <p:cNvPr id="403" name="Picture 402">
            <a:extLst>
              <a:ext uri="{FF2B5EF4-FFF2-40B4-BE49-F238E27FC236}">
                <a16:creationId xmlns:a16="http://schemas.microsoft.com/office/drawing/2014/main" id="{FFAA4BDE-5085-474E-B032-8E1B77008474}"/>
              </a:ext>
            </a:extLst>
          </p:cNvPr>
          <p:cNvPicPr>
            <a:picLocks noChangeAspect="1"/>
          </p:cNvPicPr>
          <p:nvPr/>
        </p:nvPicPr>
        <p:blipFill>
          <a:blip r:embed="rId3"/>
          <a:stretch>
            <a:fillRect/>
          </a:stretch>
        </p:blipFill>
        <p:spPr>
          <a:xfrm>
            <a:off x="246166" y="1657760"/>
            <a:ext cx="3200400" cy="5448300"/>
          </a:xfrm>
          <a:prstGeom prst="rect">
            <a:avLst/>
          </a:prstGeom>
        </p:spPr>
      </p:pic>
      <p:sp>
        <p:nvSpPr>
          <p:cNvPr id="105" name="Rectangle 104">
            <a:extLst>
              <a:ext uri="{FF2B5EF4-FFF2-40B4-BE49-F238E27FC236}">
                <a16:creationId xmlns:a16="http://schemas.microsoft.com/office/drawing/2014/main" id="{34F6B40B-42A8-42F5-98FB-F9B87A64A71C}"/>
              </a:ext>
            </a:extLst>
          </p:cNvPr>
          <p:cNvSpPr/>
          <p:nvPr/>
        </p:nvSpPr>
        <p:spPr>
          <a:xfrm>
            <a:off x="4707908" y="2125661"/>
            <a:ext cx="5860166" cy="1446550"/>
          </a:xfrm>
          <a:prstGeom prst="rect">
            <a:avLst/>
          </a:prstGeom>
        </p:spPr>
        <p:txBody>
          <a:bodyPr wrap="square">
            <a:spAutoFit/>
          </a:bodyPr>
          <a:lstStyle/>
          <a:p>
            <a:pPr algn="ctr"/>
            <a:r>
              <a:rPr lang="en-US" sz="4400" b="1" dirty="0">
                <a:solidFill>
                  <a:schemeClr val="bg1"/>
                </a:solidFill>
                <a:latin typeface="JFRockSolid" pitchFamily="2" charset="0"/>
              </a:rPr>
              <a:t>On Premise </a:t>
            </a:r>
          </a:p>
          <a:p>
            <a:pPr algn="ctr"/>
            <a:r>
              <a:rPr lang="en-US" sz="4400" b="1" dirty="0">
                <a:solidFill>
                  <a:schemeClr val="bg1"/>
                </a:solidFill>
                <a:latin typeface="JFRockSolid" pitchFamily="2" charset="0"/>
              </a:rPr>
              <a:t>On-Prem</a:t>
            </a:r>
          </a:p>
        </p:txBody>
      </p:sp>
      <p:pic>
        <p:nvPicPr>
          <p:cNvPr id="79" name="Picture 78">
            <a:extLst>
              <a:ext uri="{FF2B5EF4-FFF2-40B4-BE49-F238E27FC236}">
                <a16:creationId xmlns:a16="http://schemas.microsoft.com/office/drawing/2014/main" id="{2BC37B7F-CE6C-CC4B-9C50-4647C6A0D45D}"/>
              </a:ext>
            </a:extLst>
          </p:cNvPr>
          <p:cNvPicPr>
            <a:picLocks noChangeAspect="1"/>
          </p:cNvPicPr>
          <p:nvPr/>
        </p:nvPicPr>
        <p:blipFill>
          <a:blip r:embed="rId4"/>
          <a:stretch>
            <a:fillRect/>
          </a:stretch>
        </p:blipFill>
        <p:spPr>
          <a:xfrm>
            <a:off x="5096610" y="7480202"/>
            <a:ext cx="7436145" cy="6858000"/>
          </a:xfrm>
          <a:prstGeom prst="rect">
            <a:avLst/>
          </a:prstGeom>
        </p:spPr>
      </p:pic>
    </p:spTree>
    <p:extLst>
      <p:ext uri="{BB962C8B-B14F-4D97-AF65-F5344CB8AC3E}">
        <p14:creationId xmlns:p14="http://schemas.microsoft.com/office/powerpoint/2010/main" val="3110287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A21FBA1-FFB9-DB40-B97B-CDB49E6CC954}"/>
              </a:ext>
            </a:extLst>
          </p:cNvPr>
          <p:cNvGrpSpPr/>
          <p:nvPr/>
        </p:nvGrpSpPr>
        <p:grpSpPr>
          <a:xfrm>
            <a:off x="2275439" y="1220599"/>
            <a:ext cx="1608413" cy="786261"/>
            <a:chOff x="758097" y="3571631"/>
            <a:chExt cx="3646255" cy="1822280"/>
          </a:xfrm>
          <a:solidFill>
            <a:schemeClr val="bg1"/>
          </a:solidFill>
        </p:grpSpPr>
        <p:sp>
          <p:nvSpPr>
            <p:cNvPr id="25" name="Oval 24">
              <a:extLst>
                <a:ext uri="{FF2B5EF4-FFF2-40B4-BE49-F238E27FC236}">
                  <a16:creationId xmlns:a16="http://schemas.microsoft.com/office/drawing/2014/main" id="{DCE04E64-2916-A044-B6D2-1747A19CCD52}"/>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Oval 25">
              <a:extLst>
                <a:ext uri="{FF2B5EF4-FFF2-40B4-BE49-F238E27FC236}">
                  <a16:creationId xmlns:a16="http://schemas.microsoft.com/office/drawing/2014/main" id="{F2099F91-85D5-D641-BB01-3B3FE18CF9FC}"/>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7" name="Oval 26">
              <a:extLst>
                <a:ext uri="{FF2B5EF4-FFF2-40B4-BE49-F238E27FC236}">
                  <a16:creationId xmlns:a16="http://schemas.microsoft.com/office/drawing/2014/main" id="{01F8284F-2E71-CF40-83F8-825B33D1C66B}"/>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 name="Oval 27">
              <a:extLst>
                <a:ext uri="{FF2B5EF4-FFF2-40B4-BE49-F238E27FC236}">
                  <a16:creationId xmlns:a16="http://schemas.microsoft.com/office/drawing/2014/main" id="{14FC42B9-5022-B34D-8A83-8E7183C9E8E2}"/>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9" name="Rectangle 28">
              <a:extLst>
                <a:ext uri="{FF2B5EF4-FFF2-40B4-BE49-F238E27FC236}">
                  <a16:creationId xmlns:a16="http://schemas.microsoft.com/office/drawing/2014/main" id="{86E34272-AF59-664B-A558-11F28CEE2FDD}"/>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30" name="Group 29">
            <a:extLst>
              <a:ext uri="{FF2B5EF4-FFF2-40B4-BE49-F238E27FC236}">
                <a16:creationId xmlns:a16="http://schemas.microsoft.com/office/drawing/2014/main" id="{34AF653F-2127-5740-A2D8-2085BACA84AE}"/>
              </a:ext>
            </a:extLst>
          </p:cNvPr>
          <p:cNvGrpSpPr/>
          <p:nvPr/>
        </p:nvGrpSpPr>
        <p:grpSpPr>
          <a:xfrm>
            <a:off x="3336790" y="252264"/>
            <a:ext cx="1759820" cy="860275"/>
            <a:chOff x="758097" y="3571631"/>
            <a:chExt cx="3646255" cy="1822280"/>
          </a:xfrm>
          <a:solidFill>
            <a:schemeClr val="bg1"/>
          </a:solidFill>
        </p:grpSpPr>
        <p:sp>
          <p:nvSpPr>
            <p:cNvPr id="31" name="Oval 30">
              <a:extLst>
                <a:ext uri="{FF2B5EF4-FFF2-40B4-BE49-F238E27FC236}">
                  <a16:creationId xmlns:a16="http://schemas.microsoft.com/office/drawing/2014/main" id="{594BA3F7-0F3E-8549-B532-3B6D86C45388}"/>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2" name="Oval 31">
              <a:extLst>
                <a:ext uri="{FF2B5EF4-FFF2-40B4-BE49-F238E27FC236}">
                  <a16:creationId xmlns:a16="http://schemas.microsoft.com/office/drawing/2014/main" id="{2F8A955B-1BC1-D044-BFB7-68C3D76BFCFF}"/>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3" name="Oval 32">
              <a:extLst>
                <a:ext uri="{FF2B5EF4-FFF2-40B4-BE49-F238E27FC236}">
                  <a16:creationId xmlns:a16="http://schemas.microsoft.com/office/drawing/2014/main" id="{D3990F4E-7BC4-E34B-94DC-A02F45890C43}"/>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4" name="Oval 33">
              <a:extLst>
                <a:ext uri="{FF2B5EF4-FFF2-40B4-BE49-F238E27FC236}">
                  <a16:creationId xmlns:a16="http://schemas.microsoft.com/office/drawing/2014/main" id="{E80085CB-E4CC-4147-B480-B27A6EB98C95}"/>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5" name="Rectangle 34">
              <a:extLst>
                <a:ext uri="{FF2B5EF4-FFF2-40B4-BE49-F238E27FC236}">
                  <a16:creationId xmlns:a16="http://schemas.microsoft.com/office/drawing/2014/main" id="{5628F702-EB12-5542-89DD-E69D6282AE11}"/>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36" name="Group 35">
            <a:extLst>
              <a:ext uri="{FF2B5EF4-FFF2-40B4-BE49-F238E27FC236}">
                <a16:creationId xmlns:a16="http://schemas.microsoft.com/office/drawing/2014/main" id="{A1AC2F65-247E-EB48-9552-9826F9F8A6A9}"/>
              </a:ext>
            </a:extLst>
          </p:cNvPr>
          <p:cNvGrpSpPr/>
          <p:nvPr/>
        </p:nvGrpSpPr>
        <p:grpSpPr>
          <a:xfrm>
            <a:off x="243717" y="2745154"/>
            <a:ext cx="4308107" cy="2105987"/>
            <a:chOff x="758097" y="3571631"/>
            <a:chExt cx="3646255" cy="1822280"/>
          </a:xfrm>
          <a:solidFill>
            <a:schemeClr val="bg1"/>
          </a:solidFill>
        </p:grpSpPr>
        <p:sp>
          <p:nvSpPr>
            <p:cNvPr id="37" name="Oval 36">
              <a:extLst>
                <a:ext uri="{FF2B5EF4-FFF2-40B4-BE49-F238E27FC236}">
                  <a16:creationId xmlns:a16="http://schemas.microsoft.com/office/drawing/2014/main" id="{CFF40436-A6F6-8E46-9DDD-DD3871D93672}"/>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8" name="Oval 37">
              <a:extLst>
                <a:ext uri="{FF2B5EF4-FFF2-40B4-BE49-F238E27FC236}">
                  <a16:creationId xmlns:a16="http://schemas.microsoft.com/office/drawing/2014/main" id="{40E8850E-7135-EE4C-99DB-21F95F5774C4}"/>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9" name="Oval 38">
              <a:extLst>
                <a:ext uri="{FF2B5EF4-FFF2-40B4-BE49-F238E27FC236}">
                  <a16:creationId xmlns:a16="http://schemas.microsoft.com/office/drawing/2014/main" id="{5D612FBF-52F7-C24C-A179-796AEED19457}"/>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Oval 39">
              <a:extLst>
                <a:ext uri="{FF2B5EF4-FFF2-40B4-BE49-F238E27FC236}">
                  <a16:creationId xmlns:a16="http://schemas.microsoft.com/office/drawing/2014/main" id="{938A6ADE-B07E-3447-B4F6-C00734F30F69}"/>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2CF35CC6-9394-5C4C-8439-8DCD0BCAB49C}"/>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42" name="Group 41">
            <a:extLst>
              <a:ext uri="{FF2B5EF4-FFF2-40B4-BE49-F238E27FC236}">
                <a16:creationId xmlns:a16="http://schemas.microsoft.com/office/drawing/2014/main" id="{BDEF92C9-5C11-8043-B34D-9EEA0658F295}"/>
              </a:ext>
            </a:extLst>
          </p:cNvPr>
          <p:cNvGrpSpPr/>
          <p:nvPr/>
        </p:nvGrpSpPr>
        <p:grpSpPr>
          <a:xfrm>
            <a:off x="4034573" y="-2708511"/>
            <a:ext cx="5182509" cy="2533432"/>
            <a:chOff x="758097" y="3571631"/>
            <a:chExt cx="3646255" cy="1822280"/>
          </a:xfrm>
          <a:solidFill>
            <a:schemeClr val="bg1"/>
          </a:solidFill>
        </p:grpSpPr>
        <p:sp>
          <p:nvSpPr>
            <p:cNvPr id="43" name="Oval 42">
              <a:extLst>
                <a:ext uri="{FF2B5EF4-FFF2-40B4-BE49-F238E27FC236}">
                  <a16:creationId xmlns:a16="http://schemas.microsoft.com/office/drawing/2014/main" id="{F3FE7A85-557B-054E-B012-B8EB65E75FDE}"/>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4" name="Oval 43">
              <a:extLst>
                <a:ext uri="{FF2B5EF4-FFF2-40B4-BE49-F238E27FC236}">
                  <a16:creationId xmlns:a16="http://schemas.microsoft.com/office/drawing/2014/main" id="{1FBD39BF-7092-3C40-840D-4440C55A658F}"/>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5" name="Oval 44">
              <a:extLst>
                <a:ext uri="{FF2B5EF4-FFF2-40B4-BE49-F238E27FC236}">
                  <a16:creationId xmlns:a16="http://schemas.microsoft.com/office/drawing/2014/main" id="{5F626DE1-38D7-EC48-9B51-824477466DD9}"/>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Oval 45">
              <a:extLst>
                <a:ext uri="{FF2B5EF4-FFF2-40B4-BE49-F238E27FC236}">
                  <a16:creationId xmlns:a16="http://schemas.microsoft.com/office/drawing/2014/main" id="{D8BE853F-EE31-2C47-8B6A-B5090377627E}"/>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7" name="Rectangle 46">
              <a:extLst>
                <a:ext uri="{FF2B5EF4-FFF2-40B4-BE49-F238E27FC236}">
                  <a16:creationId xmlns:a16="http://schemas.microsoft.com/office/drawing/2014/main" id="{FF9C86B3-7077-5D42-8F33-5E6284B1D8E2}"/>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48" name="Group 47">
            <a:extLst>
              <a:ext uri="{FF2B5EF4-FFF2-40B4-BE49-F238E27FC236}">
                <a16:creationId xmlns:a16="http://schemas.microsoft.com/office/drawing/2014/main" id="{139B9334-08AA-F440-916B-1829DC41D429}"/>
              </a:ext>
            </a:extLst>
          </p:cNvPr>
          <p:cNvGrpSpPr/>
          <p:nvPr/>
        </p:nvGrpSpPr>
        <p:grpSpPr>
          <a:xfrm>
            <a:off x="12617665" y="456317"/>
            <a:ext cx="924449" cy="451910"/>
            <a:chOff x="758097" y="3571631"/>
            <a:chExt cx="3646255" cy="1822280"/>
          </a:xfrm>
          <a:solidFill>
            <a:schemeClr val="bg1"/>
          </a:solidFill>
        </p:grpSpPr>
        <p:sp>
          <p:nvSpPr>
            <p:cNvPr id="49" name="Oval 48">
              <a:extLst>
                <a:ext uri="{FF2B5EF4-FFF2-40B4-BE49-F238E27FC236}">
                  <a16:creationId xmlns:a16="http://schemas.microsoft.com/office/drawing/2014/main" id="{3D360860-23C0-B64C-8537-AEA10994ED57}"/>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0" name="Oval 49">
              <a:extLst>
                <a:ext uri="{FF2B5EF4-FFF2-40B4-BE49-F238E27FC236}">
                  <a16:creationId xmlns:a16="http://schemas.microsoft.com/office/drawing/2014/main" id="{4809B407-FF24-5843-85FD-C9BC1776CE49}"/>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1" name="Oval 50">
              <a:extLst>
                <a:ext uri="{FF2B5EF4-FFF2-40B4-BE49-F238E27FC236}">
                  <a16:creationId xmlns:a16="http://schemas.microsoft.com/office/drawing/2014/main" id="{EE869E69-26AB-9549-B103-BDD91FB401CE}"/>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2" name="Oval 51">
              <a:extLst>
                <a:ext uri="{FF2B5EF4-FFF2-40B4-BE49-F238E27FC236}">
                  <a16:creationId xmlns:a16="http://schemas.microsoft.com/office/drawing/2014/main" id="{CF016D89-730E-AA47-8EB1-C6470BC48332}"/>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 name="Rectangle 52">
              <a:extLst>
                <a:ext uri="{FF2B5EF4-FFF2-40B4-BE49-F238E27FC236}">
                  <a16:creationId xmlns:a16="http://schemas.microsoft.com/office/drawing/2014/main" id="{42C06CB5-DCDC-1A49-B2A5-BF3C10FAE223}"/>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54" name="Group 53">
            <a:extLst>
              <a:ext uri="{FF2B5EF4-FFF2-40B4-BE49-F238E27FC236}">
                <a16:creationId xmlns:a16="http://schemas.microsoft.com/office/drawing/2014/main" id="{11F56ED8-1F07-634D-9A0C-F91B71F97D14}"/>
              </a:ext>
            </a:extLst>
          </p:cNvPr>
          <p:cNvGrpSpPr/>
          <p:nvPr/>
        </p:nvGrpSpPr>
        <p:grpSpPr>
          <a:xfrm>
            <a:off x="13134441" y="956980"/>
            <a:ext cx="2040967" cy="997712"/>
            <a:chOff x="758097" y="3571631"/>
            <a:chExt cx="3646255" cy="1822280"/>
          </a:xfrm>
          <a:solidFill>
            <a:schemeClr val="bg1"/>
          </a:solidFill>
        </p:grpSpPr>
        <p:sp>
          <p:nvSpPr>
            <p:cNvPr id="55" name="Oval 54">
              <a:extLst>
                <a:ext uri="{FF2B5EF4-FFF2-40B4-BE49-F238E27FC236}">
                  <a16:creationId xmlns:a16="http://schemas.microsoft.com/office/drawing/2014/main" id="{E341B658-4E93-0B4D-A7A2-D367E802194F}"/>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 name="Oval 55">
              <a:extLst>
                <a:ext uri="{FF2B5EF4-FFF2-40B4-BE49-F238E27FC236}">
                  <a16:creationId xmlns:a16="http://schemas.microsoft.com/office/drawing/2014/main" id="{EAD0129D-701E-5646-A972-132CE5AD176A}"/>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7" name="Oval 56">
              <a:extLst>
                <a:ext uri="{FF2B5EF4-FFF2-40B4-BE49-F238E27FC236}">
                  <a16:creationId xmlns:a16="http://schemas.microsoft.com/office/drawing/2014/main" id="{370549ED-BAB5-A14F-B5C4-5BEA40E15FD7}"/>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8" name="Oval 57">
              <a:extLst>
                <a:ext uri="{FF2B5EF4-FFF2-40B4-BE49-F238E27FC236}">
                  <a16:creationId xmlns:a16="http://schemas.microsoft.com/office/drawing/2014/main" id="{789ADD85-9595-1740-AAC6-A46AE86C7A58}"/>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9" name="Rectangle 58">
              <a:extLst>
                <a:ext uri="{FF2B5EF4-FFF2-40B4-BE49-F238E27FC236}">
                  <a16:creationId xmlns:a16="http://schemas.microsoft.com/office/drawing/2014/main" id="{AB68EB96-0C34-BD49-BE4A-086AA497E6F2}"/>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93" name="Title 1">
            <a:extLst>
              <a:ext uri="{FF2B5EF4-FFF2-40B4-BE49-F238E27FC236}">
                <a16:creationId xmlns:a16="http://schemas.microsoft.com/office/drawing/2014/main" id="{6406743B-03E3-A240-83B7-1D0260F3CDAE}"/>
              </a:ext>
            </a:extLst>
          </p:cNvPr>
          <p:cNvSpPr>
            <a:spLocks noGrp="1"/>
          </p:cNvSpPr>
          <p:nvPr>
            <p:ph type="title"/>
          </p:nvPr>
        </p:nvSpPr>
        <p:spPr>
          <a:xfrm>
            <a:off x="-13716000" y="3572211"/>
            <a:ext cx="1763397" cy="443198"/>
          </a:xfrm>
        </p:spPr>
        <p:txBody>
          <a:bodyPr/>
          <a:lstStyle/>
          <a:p>
            <a:pPr algn="ctr"/>
            <a:r>
              <a:rPr lang="en-US" sz="3200" b="1">
                <a:solidFill>
                  <a:schemeClr val="bg2"/>
                </a:solidFill>
              </a:rPr>
              <a:t>Cloud</a:t>
            </a:r>
          </a:p>
        </p:txBody>
      </p:sp>
      <p:sp>
        <p:nvSpPr>
          <p:cNvPr id="94" name="Title 1">
            <a:extLst>
              <a:ext uri="{FF2B5EF4-FFF2-40B4-BE49-F238E27FC236}">
                <a16:creationId xmlns:a16="http://schemas.microsoft.com/office/drawing/2014/main" id="{DD32F9AA-0159-C244-9DE7-30A56AAEF17B}"/>
              </a:ext>
            </a:extLst>
          </p:cNvPr>
          <p:cNvSpPr txBox="1">
            <a:spLocks/>
          </p:cNvSpPr>
          <p:nvPr/>
        </p:nvSpPr>
        <p:spPr>
          <a:xfrm>
            <a:off x="-13716000" y="3557843"/>
            <a:ext cx="2307298" cy="4431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ctr"/>
            <a:r>
              <a:rPr lang="en-US" sz="3200" b="1">
                <a:solidFill>
                  <a:schemeClr val="bg2"/>
                </a:solidFill>
              </a:rPr>
              <a:t>Academy</a:t>
            </a:r>
          </a:p>
        </p:txBody>
      </p:sp>
      <p:pic>
        <p:nvPicPr>
          <p:cNvPr id="15" name="Picture 14">
            <a:extLst>
              <a:ext uri="{FF2B5EF4-FFF2-40B4-BE49-F238E27FC236}">
                <a16:creationId xmlns:a16="http://schemas.microsoft.com/office/drawing/2014/main" id="{43E2DB78-6EDD-DA4C-9E43-B848CE9248E7}"/>
              </a:ext>
            </a:extLst>
          </p:cNvPr>
          <p:cNvPicPr>
            <a:picLocks noChangeAspect="1"/>
          </p:cNvPicPr>
          <p:nvPr/>
        </p:nvPicPr>
        <p:blipFill>
          <a:blip r:embed="rId3"/>
          <a:stretch>
            <a:fillRect/>
          </a:stretch>
        </p:blipFill>
        <p:spPr>
          <a:xfrm>
            <a:off x="-3685081" y="1726739"/>
            <a:ext cx="3200400" cy="5448300"/>
          </a:xfrm>
          <a:prstGeom prst="rect">
            <a:avLst/>
          </a:prstGeom>
        </p:spPr>
      </p:pic>
      <p:grpSp>
        <p:nvGrpSpPr>
          <p:cNvPr id="102" name="Group 101">
            <a:extLst>
              <a:ext uri="{FF2B5EF4-FFF2-40B4-BE49-F238E27FC236}">
                <a16:creationId xmlns:a16="http://schemas.microsoft.com/office/drawing/2014/main" id="{A0BDBBB5-AEF9-4BDD-A37F-472CBD40BBD9}"/>
              </a:ext>
            </a:extLst>
          </p:cNvPr>
          <p:cNvGrpSpPr/>
          <p:nvPr/>
        </p:nvGrpSpPr>
        <p:grpSpPr>
          <a:xfrm>
            <a:off x="1156443" y="6955731"/>
            <a:ext cx="2231053" cy="4044912"/>
            <a:chOff x="1029007" y="1874065"/>
            <a:chExt cx="2231053" cy="4044912"/>
          </a:xfrm>
        </p:grpSpPr>
        <p:sp>
          <p:nvSpPr>
            <p:cNvPr id="103" name="TextBox 102">
              <a:extLst>
                <a:ext uri="{FF2B5EF4-FFF2-40B4-BE49-F238E27FC236}">
                  <a16:creationId xmlns:a16="http://schemas.microsoft.com/office/drawing/2014/main" id="{B373649C-53F5-4104-8CD3-81F894EF6C36}"/>
                </a:ext>
              </a:extLst>
            </p:cNvPr>
            <p:cNvSpPr txBox="1"/>
            <p:nvPr/>
          </p:nvSpPr>
          <p:spPr>
            <a:xfrm rot="1282955">
              <a:off x="1556497" y="4903314"/>
              <a:ext cx="1171356" cy="1015663"/>
            </a:xfrm>
            <a:prstGeom prst="rect">
              <a:avLst/>
            </a:prstGeom>
            <a:noFill/>
          </p:spPr>
          <p:txBody>
            <a:bodyPr wrap="square" lIns="0" tIns="0" rIns="0" bIns="0" rtlCol="0">
              <a:spAutoFit/>
            </a:bodyPr>
            <a:lstStyle/>
            <a:p>
              <a:pPr algn="l"/>
              <a:r>
                <a:rPr lang="en-US" sz="6600" b="1">
                  <a:solidFill>
                    <a:srgbClr val="00B050"/>
                  </a:solidFill>
                </a:rPr>
                <a:t>C#</a:t>
              </a:r>
            </a:p>
          </p:txBody>
        </p:sp>
        <p:sp>
          <p:nvSpPr>
            <p:cNvPr id="104" name="Oval 103">
              <a:extLst>
                <a:ext uri="{FF2B5EF4-FFF2-40B4-BE49-F238E27FC236}">
                  <a16:creationId xmlns:a16="http://schemas.microsoft.com/office/drawing/2014/main" id="{7A842980-F746-44D6-BFAC-3EBB82C28A0C}"/>
                </a:ext>
              </a:extLst>
            </p:cNvPr>
            <p:cNvSpPr/>
            <p:nvPr/>
          </p:nvSpPr>
          <p:spPr bwMode="auto">
            <a:xfrm>
              <a:off x="1029007" y="2657800"/>
              <a:ext cx="1171355" cy="1357609"/>
            </a:xfrm>
            <a:prstGeom prst="ellipse">
              <a:avLst/>
            </a:prstGeom>
            <a:solidFill>
              <a:srgbClr val="EDD15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5" name="Oval 104">
              <a:extLst>
                <a:ext uri="{FF2B5EF4-FFF2-40B4-BE49-F238E27FC236}">
                  <a16:creationId xmlns:a16="http://schemas.microsoft.com/office/drawing/2014/main" id="{633B8E97-C525-4B59-A769-37BB45FB57BC}"/>
                </a:ext>
              </a:extLst>
            </p:cNvPr>
            <p:cNvSpPr/>
            <p:nvPr/>
          </p:nvSpPr>
          <p:spPr bwMode="auto">
            <a:xfrm>
              <a:off x="1629890" y="1874065"/>
              <a:ext cx="1217829" cy="1441546"/>
            </a:xfrm>
            <a:prstGeom prst="ellipse">
              <a:avLst/>
            </a:prstGeom>
            <a:solidFill>
              <a:srgbClr val="C8381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6" name="Freeform: Shape 105">
              <a:extLst>
                <a:ext uri="{FF2B5EF4-FFF2-40B4-BE49-F238E27FC236}">
                  <a16:creationId xmlns:a16="http://schemas.microsoft.com/office/drawing/2014/main" id="{DB817B64-111E-4F95-A396-EF46E4143815}"/>
                </a:ext>
              </a:extLst>
            </p:cNvPr>
            <p:cNvSpPr/>
            <p:nvPr/>
          </p:nvSpPr>
          <p:spPr bwMode="auto">
            <a:xfrm>
              <a:off x="1477407" y="4013947"/>
              <a:ext cx="337946" cy="1089318"/>
            </a:xfrm>
            <a:custGeom>
              <a:avLst/>
              <a:gdLst>
                <a:gd name="connsiteX0" fmla="*/ 142964 w 337946"/>
                <a:gd name="connsiteY0" fmla="*/ 0 h 1089318"/>
                <a:gd name="connsiteX1" fmla="*/ 1769 w 337946"/>
                <a:gd name="connsiteY1" fmla="*/ 221877 h 1089318"/>
                <a:gd name="connsiteX2" fmla="*/ 230369 w 337946"/>
                <a:gd name="connsiteY2" fmla="*/ 558053 h 1089318"/>
                <a:gd name="connsiteX3" fmla="*/ 149687 w 337946"/>
                <a:gd name="connsiteY3" fmla="*/ 948018 h 1089318"/>
                <a:gd name="connsiteX4" fmla="*/ 337946 w 337946"/>
                <a:gd name="connsiteY4" fmla="*/ 1048871 h 1089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6" h="1089318">
                  <a:moveTo>
                    <a:pt x="142964" y="0"/>
                  </a:moveTo>
                  <a:cubicBezTo>
                    <a:pt x="65083" y="64434"/>
                    <a:pt x="-12798" y="128868"/>
                    <a:pt x="1769" y="221877"/>
                  </a:cubicBezTo>
                  <a:cubicBezTo>
                    <a:pt x="16336" y="314886"/>
                    <a:pt x="205716" y="437030"/>
                    <a:pt x="230369" y="558053"/>
                  </a:cubicBezTo>
                  <a:cubicBezTo>
                    <a:pt x="255022" y="679077"/>
                    <a:pt x="131757" y="866215"/>
                    <a:pt x="149687" y="948018"/>
                  </a:cubicBezTo>
                  <a:cubicBezTo>
                    <a:pt x="167617" y="1029821"/>
                    <a:pt x="227008" y="1154206"/>
                    <a:pt x="337946" y="1048871"/>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a:extLst>
                <a:ext uri="{FF2B5EF4-FFF2-40B4-BE49-F238E27FC236}">
                  <a16:creationId xmlns:a16="http://schemas.microsoft.com/office/drawing/2014/main" id="{17EE137C-E99D-47B1-9BA5-0732F86CB1B4}"/>
                </a:ext>
              </a:extLst>
            </p:cNvPr>
            <p:cNvSpPr/>
            <p:nvPr/>
          </p:nvSpPr>
          <p:spPr bwMode="auto">
            <a:xfrm>
              <a:off x="1499333" y="4013947"/>
              <a:ext cx="377253" cy="1042147"/>
            </a:xfrm>
            <a:custGeom>
              <a:avLst/>
              <a:gdLst>
                <a:gd name="connsiteX0" fmla="*/ 114314 w 377253"/>
                <a:gd name="connsiteY0" fmla="*/ 0 h 1042147"/>
                <a:gd name="connsiteX1" fmla="*/ 80696 w 377253"/>
                <a:gd name="connsiteY1" fmla="*/ 26894 h 1042147"/>
                <a:gd name="connsiteX2" fmla="*/ 67249 w 377253"/>
                <a:gd name="connsiteY2" fmla="*/ 47065 h 1042147"/>
                <a:gd name="connsiteX3" fmla="*/ 47079 w 377253"/>
                <a:gd name="connsiteY3" fmla="*/ 80682 h 1042147"/>
                <a:gd name="connsiteX4" fmla="*/ 20185 w 377253"/>
                <a:gd name="connsiteY4" fmla="*/ 141194 h 1042147"/>
                <a:gd name="connsiteX5" fmla="*/ 6738 w 377253"/>
                <a:gd name="connsiteY5" fmla="*/ 208429 h 1042147"/>
                <a:gd name="connsiteX6" fmla="*/ 14 w 377253"/>
                <a:gd name="connsiteY6" fmla="*/ 235324 h 1042147"/>
                <a:gd name="connsiteX7" fmla="*/ 13461 w 377253"/>
                <a:gd name="connsiteY7" fmla="*/ 403412 h 1042147"/>
                <a:gd name="connsiteX8" fmla="*/ 60526 w 377253"/>
                <a:gd name="connsiteY8" fmla="*/ 423582 h 1042147"/>
                <a:gd name="connsiteX9" fmla="*/ 80696 w 377253"/>
                <a:gd name="connsiteY9" fmla="*/ 443753 h 1042147"/>
                <a:gd name="connsiteX10" fmla="*/ 127761 w 377253"/>
                <a:gd name="connsiteY10" fmla="*/ 463924 h 1042147"/>
                <a:gd name="connsiteX11" fmla="*/ 154655 w 377253"/>
                <a:gd name="connsiteY11" fmla="*/ 504265 h 1042147"/>
                <a:gd name="connsiteX12" fmla="*/ 174826 w 377253"/>
                <a:gd name="connsiteY12" fmla="*/ 510988 h 1042147"/>
                <a:gd name="connsiteX13" fmla="*/ 188273 w 377253"/>
                <a:gd name="connsiteY13" fmla="*/ 531159 h 1042147"/>
                <a:gd name="connsiteX14" fmla="*/ 221891 w 377253"/>
                <a:gd name="connsiteY14" fmla="*/ 564777 h 1042147"/>
                <a:gd name="connsiteX15" fmla="*/ 235338 w 377253"/>
                <a:gd name="connsiteY15" fmla="*/ 591671 h 1042147"/>
                <a:gd name="connsiteX16" fmla="*/ 242061 w 377253"/>
                <a:gd name="connsiteY16" fmla="*/ 611841 h 1042147"/>
                <a:gd name="connsiteX17" fmla="*/ 262232 w 377253"/>
                <a:gd name="connsiteY17" fmla="*/ 652182 h 1042147"/>
                <a:gd name="connsiteX18" fmla="*/ 268955 w 377253"/>
                <a:gd name="connsiteY18" fmla="*/ 705971 h 1042147"/>
                <a:gd name="connsiteX19" fmla="*/ 275679 w 377253"/>
                <a:gd name="connsiteY19" fmla="*/ 726141 h 1042147"/>
                <a:gd name="connsiteX20" fmla="*/ 289126 w 377253"/>
                <a:gd name="connsiteY20" fmla="*/ 773206 h 1042147"/>
                <a:gd name="connsiteX21" fmla="*/ 295849 w 377253"/>
                <a:gd name="connsiteY21" fmla="*/ 793377 h 1042147"/>
                <a:gd name="connsiteX22" fmla="*/ 316020 w 377253"/>
                <a:gd name="connsiteY22" fmla="*/ 847165 h 1042147"/>
                <a:gd name="connsiteX23" fmla="*/ 342914 w 377253"/>
                <a:gd name="connsiteY23" fmla="*/ 880782 h 1042147"/>
                <a:gd name="connsiteX24" fmla="*/ 356361 w 377253"/>
                <a:gd name="connsiteY24" fmla="*/ 921124 h 1042147"/>
                <a:gd name="connsiteX25" fmla="*/ 369808 w 377253"/>
                <a:gd name="connsiteY25" fmla="*/ 968188 h 1042147"/>
                <a:gd name="connsiteX26" fmla="*/ 376532 w 377253"/>
                <a:gd name="connsiteY26" fmla="*/ 988359 h 1042147"/>
                <a:gd name="connsiteX27" fmla="*/ 376532 w 377253"/>
                <a:gd name="connsiteY27" fmla="*/ 1042147 h 104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7253" h="1042147">
                  <a:moveTo>
                    <a:pt x="114314" y="0"/>
                  </a:moveTo>
                  <a:cubicBezTo>
                    <a:pt x="103108" y="8965"/>
                    <a:pt x="90843" y="16747"/>
                    <a:pt x="80696" y="26894"/>
                  </a:cubicBezTo>
                  <a:cubicBezTo>
                    <a:pt x="74982" y="32608"/>
                    <a:pt x="71532" y="40212"/>
                    <a:pt x="67249" y="47065"/>
                  </a:cubicBezTo>
                  <a:cubicBezTo>
                    <a:pt x="60323" y="58147"/>
                    <a:pt x="52486" y="68785"/>
                    <a:pt x="47079" y="80682"/>
                  </a:cubicBezTo>
                  <a:cubicBezTo>
                    <a:pt x="12790" y="156119"/>
                    <a:pt x="51919" y="93594"/>
                    <a:pt x="20185" y="141194"/>
                  </a:cubicBezTo>
                  <a:cubicBezTo>
                    <a:pt x="15703" y="163606"/>
                    <a:pt x="11527" y="186081"/>
                    <a:pt x="6738" y="208429"/>
                  </a:cubicBezTo>
                  <a:cubicBezTo>
                    <a:pt x="4802" y="217465"/>
                    <a:pt x="-304" y="226089"/>
                    <a:pt x="14" y="235324"/>
                  </a:cubicBezTo>
                  <a:cubicBezTo>
                    <a:pt x="1951" y="291499"/>
                    <a:pt x="1268" y="348542"/>
                    <a:pt x="13461" y="403412"/>
                  </a:cubicBezTo>
                  <a:cubicBezTo>
                    <a:pt x="14791" y="409395"/>
                    <a:pt x="53406" y="421209"/>
                    <a:pt x="60526" y="423582"/>
                  </a:cubicBezTo>
                  <a:cubicBezTo>
                    <a:pt x="67249" y="430306"/>
                    <a:pt x="72959" y="438226"/>
                    <a:pt x="80696" y="443753"/>
                  </a:cubicBezTo>
                  <a:cubicBezTo>
                    <a:pt x="95232" y="454136"/>
                    <a:pt x="111303" y="458437"/>
                    <a:pt x="127761" y="463924"/>
                  </a:cubicBezTo>
                  <a:cubicBezTo>
                    <a:pt x="134810" y="485069"/>
                    <a:pt x="133072" y="489876"/>
                    <a:pt x="154655" y="504265"/>
                  </a:cubicBezTo>
                  <a:cubicBezTo>
                    <a:pt x="160552" y="508196"/>
                    <a:pt x="168102" y="508747"/>
                    <a:pt x="174826" y="510988"/>
                  </a:cubicBezTo>
                  <a:cubicBezTo>
                    <a:pt x="179308" y="517712"/>
                    <a:pt x="182952" y="525078"/>
                    <a:pt x="188273" y="531159"/>
                  </a:cubicBezTo>
                  <a:cubicBezTo>
                    <a:pt x="198709" y="543086"/>
                    <a:pt x="214804" y="550602"/>
                    <a:pt x="221891" y="564777"/>
                  </a:cubicBezTo>
                  <a:cubicBezTo>
                    <a:pt x="226373" y="573742"/>
                    <a:pt x="231390" y="582459"/>
                    <a:pt x="235338" y="591671"/>
                  </a:cubicBezTo>
                  <a:cubicBezTo>
                    <a:pt x="238130" y="598185"/>
                    <a:pt x="238892" y="605502"/>
                    <a:pt x="242061" y="611841"/>
                  </a:cubicBezTo>
                  <a:cubicBezTo>
                    <a:pt x="268131" y="663983"/>
                    <a:pt x="245329" y="601478"/>
                    <a:pt x="262232" y="652182"/>
                  </a:cubicBezTo>
                  <a:cubicBezTo>
                    <a:pt x="264473" y="670112"/>
                    <a:pt x="265723" y="688193"/>
                    <a:pt x="268955" y="705971"/>
                  </a:cubicBezTo>
                  <a:cubicBezTo>
                    <a:pt x="270223" y="712944"/>
                    <a:pt x="273642" y="719353"/>
                    <a:pt x="275679" y="726141"/>
                  </a:cubicBezTo>
                  <a:cubicBezTo>
                    <a:pt x="280368" y="741769"/>
                    <a:pt x="284438" y="757578"/>
                    <a:pt x="289126" y="773206"/>
                  </a:cubicBezTo>
                  <a:cubicBezTo>
                    <a:pt x="291162" y="779994"/>
                    <a:pt x="294130" y="786501"/>
                    <a:pt x="295849" y="793377"/>
                  </a:cubicBezTo>
                  <a:cubicBezTo>
                    <a:pt x="307480" y="839901"/>
                    <a:pt x="293885" y="813962"/>
                    <a:pt x="316020" y="847165"/>
                  </a:cubicBezTo>
                  <a:cubicBezTo>
                    <a:pt x="340538" y="920724"/>
                    <a:pt x="299469" y="811270"/>
                    <a:pt x="342914" y="880782"/>
                  </a:cubicBezTo>
                  <a:cubicBezTo>
                    <a:pt x="350427" y="892802"/>
                    <a:pt x="351878" y="907677"/>
                    <a:pt x="356361" y="921124"/>
                  </a:cubicBezTo>
                  <a:cubicBezTo>
                    <a:pt x="372489" y="969507"/>
                    <a:pt x="352915" y="909063"/>
                    <a:pt x="369808" y="968188"/>
                  </a:cubicBezTo>
                  <a:cubicBezTo>
                    <a:pt x="371755" y="975003"/>
                    <a:pt x="375890" y="981301"/>
                    <a:pt x="376532" y="988359"/>
                  </a:cubicBezTo>
                  <a:cubicBezTo>
                    <a:pt x="378155" y="1006215"/>
                    <a:pt x="376532" y="1024218"/>
                    <a:pt x="376532" y="1042147"/>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7433EFD4-BD18-43A9-B96A-D6BE53DDBB50}"/>
                </a:ext>
              </a:extLst>
            </p:cNvPr>
            <p:cNvCxnSpPr>
              <a:stCxn id="106" idx="0"/>
            </p:cNvCxnSpPr>
            <p:nvPr/>
          </p:nvCxnSpPr>
          <p:spPr>
            <a:xfrm>
              <a:off x="1620371" y="4013947"/>
              <a:ext cx="256215" cy="98163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826E150-DB25-4025-9A31-E417E60105F5}"/>
                </a:ext>
              </a:extLst>
            </p:cNvPr>
            <p:cNvCxnSpPr>
              <a:cxnSpLocks/>
            </p:cNvCxnSpPr>
            <p:nvPr/>
          </p:nvCxnSpPr>
          <p:spPr>
            <a:xfrm flipH="1">
              <a:off x="1997624" y="3302992"/>
              <a:ext cx="210597" cy="169259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387AA16-8F72-47F3-B488-C0A7198A4C77}"/>
                </a:ext>
              </a:extLst>
            </p:cNvPr>
            <p:cNvCxnSpPr>
              <a:cxnSpLocks/>
            </p:cNvCxnSpPr>
            <p:nvPr/>
          </p:nvCxnSpPr>
          <p:spPr>
            <a:xfrm flipH="1">
              <a:off x="1973808" y="4099574"/>
              <a:ext cx="611498" cy="95652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E4B411EC-9F18-46B8-B336-683458E3D104}"/>
                </a:ext>
              </a:extLst>
            </p:cNvPr>
            <p:cNvSpPr/>
            <p:nvPr/>
          </p:nvSpPr>
          <p:spPr bwMode="auto">
            <a:xfrm>
              <a:off x="2160588" y="2825524"/>
              <a:ext cx="1099472" cy="1301446"/>
            </a:xfrm>
            <a:prstGeom prst="ellipse">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12" name="Rectangle 111">
            <a:extLst>
              <a:ext uri="{FF2B5EF4-FFF2-40B4-BE49-F238E27FC236}">
                <a16:creationId xmlns:a16="http://schemas.microsoft.com/office/drawing/2014/main" id="{0F9383A7-6086-4AE3-97D3-F3BA878D6CCD}"/>
              </a:ext>
            </a:extLst>
          </p:cNvPr>
          <p:cNvSpPr/>
          <p:nvPr/>
        </p:nvSpPr>
        <p:spPr>
          <a:xfrm>
            <a:off x="-444382" y="3488483"/>
            <a:ext cx="5710122" cy="461665"/>
          </a:xfrm>
          <a:prstGeom prst="rect">
            <a:avLst/>
          </a:prstGeom>
        </p:spPr>
        <p:txBody>
          <a:bodyPr wrap="square">
            <a:spAutoFit/>
          </a:bodyPr>
          <a:lstStyle/>
          <a:p>
            <a:pPr algn="ctr"/>
            <a:r>
              <a:rPr lang="en-US" sz="2400" b="1">
                <a:solidFill>
                  <a:srgbClr val="66A7CC"/>
                </a:solidFill>
              </a:rPr>
              <a:t>Infrastructure as a Service</a:t>
            </a:r>
          </a:p>
        </p:txBody>
      </p:sp>
      <p:sp>
        <p:nvSpPr>
          <p:cNvPr id="113" name="Rectangle 112">
            <a:extLst>
              <a:ext uri="{FF2B5EF4-FFF2-40B4-BE49-F238E27FC236}">
                <a16:creationId xmlns:a16="http://schemas.microsoft.com/office/drawing/2014/main" id="{370225CB-37DF-4D0C-9674-E8427BC03088}"/>
              </a:ext>
            </a:extLst>
          </p:cNvPr>
          <p:cNvSpPr/>
          <p:nvPr/>
        </p:nvSpPr>
        <p:spPr>
          <a:xfrm>
            <a:off x="-594426" y="3700717"/>
            <a:ext cx="5860166" cy="1200329"/>
          </a:xfrm>
          <a:prstGeom prst="rect">
            <a:avLst/>
          </a:prstGeom>
        </p:spPr>
        <p:txBody>
          <a:bodyPr wrap="square">
            <a:spAutoFit/>
          </a:bodyPr>
          <a:lstStyle/>
          <a:p>
            <a:pPr algn="ctr"/>
            <a:r>
              <a:rPr lang="en-US" sz="7200" b="1">
                <a:solidFill>
                  <a:srgbClr val="66A7CC"/>
                </a:solidFill>
              </a:rPr>
              <a:t>IaaS</a:t>
            </a:r>
          </a:p>
        </p:txBody>
      </p:sp>
      <p:pic>
        <p:nvPicPr>
          <p:cNvPr id="5" name="Picture 4">
            <a:extLst>
              <a:ext uri="{FF2B5EF4-FFF2-40B4-BE49-F238E27FC236}">
                <a16:creationId xmlns:a16="http://schemas.microsoft.com/office/drawing/2014/main" id="{18519BC8-A781-1743-AC42-39A495227941}"/>
              </a:ext>
            </a:extLst>
          </p:cNvPr>
          <p:cNvPicPr>
            <a:picLocks noChangeAspect="1"/>
          </p:cNvPicPr>
          <p:nvPr/>
        </p:nvPicPr>
        <p:blipFill>
          <a:blip r:embed="rId4"/>
          <a:stretch>
            <a:fillRect/>
          </a:stretch>
        </p:blipFill>
        <p:spPr>
          <a:xfrm>
            <a:off x="4977580" y="456317"/>
            <a:ext cx="7436145" cy="6858000"/>
          </a:xfrm>
          <a:prstGeom prst="rect">
            <a:avLst/>
          </a:prstGeom>
        </p:spPr>
      </p:pic>
    </p:spTree>
    <p:extLst>
      <p:ext uri="{BB962C8B-B14F-4D97-AF65-F5344CB8AC3E}">
        <p14:creationId xmlns:p14="http://schemas.microsoft.com/office/powerpoint/2010/main" val="2332952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A21FBA1-FFB9-DB40-B97B-CDB49E6CC954}"/>
              </a:ext>
            </a:extLst>
          </p:cNvPr>
          <p:cNvGrpSpPr/>
          <p:nvPr/>
        </p:nvGrpSpPr>
        <p:grpSpPr>
          <a:xfrm>
            <a:off x="2275439" y="1220599"/>
            <a:ext cx="1608413" cy="786261"/>
            <a:chOff x="758097" y="3571631"/>
            <a:chExt cx="3646255" cy="1822280"/>
          </a:xfrm>
          <a:solidFill>
            <a:schemeClr val="bg1"/>
          </a:solidFill>
        </p:grpSpPr>
        <p:sp>
          <p:nvSpPr>
            <p:cNvPr id="25" name="Oval 24">
              <a:extLst>
                <a:ext uri="{FF2B5EF4-FFF2-40B4-BE49-F238E27FC236}">
                  <a16:creationId xmlns:a16="http://schemas.microsoft.com/office/drawing/2014/main" id="{DCE04E64-2916-A044-B6D2-1747A19CCD52}"/>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Oval 25">
              <a:extLst>
                <a:ext uri="{FF2B5EF4-FFF2-40B4-BE49-F238E27FC236}">
                  <a16:creationId xmlns:a16="http://schemas.microsoft.com/office/drawing/2014/main" id="{F2099F91-85D5-D641-BB01-3B3FE18CF9FC}"/>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7" name="Oval 26">
              <a:extLst>
                <a:ext uri="{FF2B5EF4-FFF2-40B4-BE49-F238E27FC236}">
                  <a16:creationId xmlns:a16="http://schemas.microsoft.com/office/drawing/2014/main" id="{01F8284F-2E71-CF40-83F8-825B33D1C66B}"/>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 name="Oval 27">
              <a:extLst>
                <a:ext uri="{FF2B5EF4-FFF2-40B4-BE49-F238E27FC236}">
                  <a16:creationId xmlns:a16="http://schemas.microsoft.com/office/drawing/2014/main" id="{14FC42B9-5022-B34D-8A83-8E7183C9E8E2}"/>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9" name="Rectangle 28">
              <a:extLst>
                <a:ext uri="{FF2B5EF4-FFF2-40B4-BE49-F238E27FC236}">
                  <a16:creationId xmlns:a16="http://schemas.microsoft.com/office/drawing/2014/main" id="{86E34272-AF59-664B-A558-11F28CEE2FDD}"/>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30" name="Group 29">
            <a:extLst>
              <a:ext uri="{FF2B5EF4-FFF2-40B4-BE49-F238E27FC236}">
                <a16:creationId xmlns:a16="http://schemas.microsoft.com/office/drawing/2014/main" id="{34AF653F-2127-5740-A2D8-2085BACA84AE}"/>
              </a:ext>
            </a:extLst>
          </p:cNvPr>
          <p:cNvGrpSpPr/>
          <p:nvPr/>
        </p:nvGrpSpPr>
        <p:grpSpPr>
          <a:xfrm>
            <a:off x="3336790" y="252264"/>
            <a:ext cx="1759820" cy="860275"/>
            <a:chOff x="758097" y="3571631"/>
            <a:chExt cx="3646255" cy="1822280"/>
          </a:xfrm>
          <a:solidFill>
            <a:schemeClr val="bg1"/>
          </a:solidFill>
        </p:grpSpPr>
        <p:sp>
          <p:nvSpPr>
            <p:cNvPr id="31" name="Oval 30">
              <a:extLst>
                <a:ext uri="{FF2B5EF4-FFF2-40B4-BE49-F238E27FC236}">
                  <a16:creationId xmlns:a16="http://schemas.microsoft.com/office/drawing/2014/main" id="{594BA3F7-0F3E-8549-B532-3B6D86C45388}"/>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2" name="Oval 31">
              <a:extLst>
                <a:ext uri="{FF2B5EF4-FFF2-40B4-BE49-F238E27FC236}">
                  <a16:creationId xmlns:a16="http://schemas.microsoft.com/office/drawing/2014/main" id="{2F8A955B-1BC1-D044-BFB7-68C3D76BFCFF}"/>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3" name="Oval 32">
              <a:extLst>
                <a:ext uri="{FF2B5EF4-FFF2-40B4-BE49-F238E27FC236}">
                  <a16:creationId xmlns:a16="http://schemas.microsoft.com/office/drawing/2014/main" id="{D3990F4E-7BC4-E34B-94DC-A02F45890C43}"/>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4" name="Oval 33">
              <a:extLst>
                <a:ext uri="{FF2B5EF4-FFF2-40B4-BE49-F238E27FC236}">
                  <a16:creationId xmlns:a16="http://schemas.microsoft.com/office/drawing/2014/main" id="{E80085CB-E4CC-4147-B480-B27A6EB98C95}"/>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5" name="Rectangle 34">
              <a:extLst>
                <a:ext uri="{FF2B5EF4-FFF2-40B4-BE49-F238E27FC236}">
                  <a16:creationId xmlns:a16="http://schemas.microsoft.com/office/drawing/2014/main" id="{5628F702-EB12-5542-89DD-E69D6282AE11}"/>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36" name="Group 35">
            <a:extLst>
              <a:ext uri="{FF2B5EF4-FFF2-40B4-BE49-F238E27FC236}">
                <a16:creationId xmlns:a16="http://schemas.microsoft.com/office/drawing/2014/main" id="{A1AC2F65-247E-EB48-9552-9826F9F8A6A9}"/>
              </a:ext>
            </a:extLst>
          </p:cNvPr>
          <p:cNvGrpSpPr/>
          <p:nvPr/>
        </p:nvGrpSpPr>
        <p:grpSpPr>
          <a:xfrm>
            <a:off x="308481" y="76975"/>
            <a:ext cx="2331891" cy="1139928"/>
            <a:chOff x="758097" y="3571631"/>
            <a:chExt cx="3646255" cy="1822280"/>
          </a:xfrm>
          <a:solidFill>
            <a:schemeClr val="bg1"/>
          </a:solidFill>
        </p:grpSpPr>
        <p:sp>
          <p:nvSpPr>
            <p:cNvPr id="37" name="Oval 36">
              <a:extLst>
                <a:ext uri="{FF2B5EF4-FFF2-40B4-BE49-F238E27FC236}">
                  <a16:creationId xmlns:a16="http://schemas.microsoft.com/office/drawing/2014/main" id="{CFF40436-A6F6-8E46-9DDD-DD3871D93672}"/>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8" name="Oval 37">
              <a:extLst>
                <a:ext uri="{FF2B5EF4-FFF2-40B4-BE49-F238E27FC236}">
                  <a16:creationId xmlns:a16="http://schemas.microsoft.com/office/drawing/2014/main" id="{40E8850E-7135-EE4C-99DB-21F95F5774C4}"/>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9" name="Oval 38">
              <a:extLst>
                <a:ext uri="{FF2B5EF4-FFF2-40B4-BE49-F238E27FC236}">
                  <a16:creationId xmlns:a16="http://schemas.microsoft.com/office/drawing/2014/main" id="{5D612FBF-52F7-C24C-A179-796AEED19457}"/>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Oval 39">
              <a:extLst>
                <a:ext uri="{FF2B5EF4-FFF2-40B4-BE49-F238E27FC236}">
                  <a16:creationId xmlns:a16="http://schemas.microsoft.com/office/drawing/2014/main" id="{938A6ADE-B07E-3447-B4F6-C00734F30F69}"/>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2CF35CC6-9394-5C4C-8439-8DCD0BCAB49C}"/>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42" name="Group 41">
            <a:extLst>
              <a:ext uri="{FF2B5EF4-FFF2-40B4-BE49-F238E27FC236}">
                <a16:creationId xmlns:a16="http://schemas.microsoft.com/office/drawing/2014/main" id="{BDEF92C9-5C11-8043-B34D-9EEA0658F295}"/>
              </a:ext>
            </a:extLst>
          </p:cNvPr>
          <p:cNvGrpSpPr/>
          <p:nvPr/>
        </p:nvGrpSpPr>
        <p:grpSpPr>
          <a:xfrm>
            <a:off x="4034573" y="-2708511"/>
            <a:ext cx="5182509" cy="2533432"/>
            <a:chOff x="758097" y="3571631"/>
            <a:chExt cx="3646255" cy="1822280"/>
          </a:xfrm>
          <a:solidFill>
            <a:schemeClr val="bg1"/>
          </a:solidFill>
        </p:grpSpPr>
        <p:sp>
          <p:nvSpPr>
            <p:cNvPr id="43" name="Oval 42">
              <a:extLst>
                <a:ext uri="{FF2B5EF4-FFF2-40B4-BE49-F238E27FC236}">
                  <a16:creationId xmlns:a16="http://schemas.microsoft.com/office/drawing/2014/main" id="{F3FE7A85-557B-054E-B012-B8EB65E75FDE}"/>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4" name="Oval 43">
              <a:extLst>
                <a:ext uri="{FF2B5EF4-FFF2-40B4-BE49-F238E27FC236}">
                  <a16:creationId xmlns:a16="http://schemas.microsoft.com/office/drawing/2014/main" id="{1FBD39BF-7092-3C40-840D-4440C55A658F}"/>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5" name="Oval 44">
              <a:extLst>
                <a:ext uri="{FF2B5EF4-FFF2-40B4-BE49-F238E27FC236}">
                  <a16:creationId xmlns:a16="http://schemas.microsoft.com/office/drawing/2014/main" id="{5F626DE1-38D7-EC48-9B51-824477466DD9}"/>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Oval 45">
              <a:extLst>
                <a:ext uri="{FF2B5EF4-FFF2-40B4-BE49-F238E27FC236}">
                  <a16:creationId xmlns:a16="http://schemas.microsoft.com/office/drawing/2014/main" id="{D8BE853F-EE31-2C47-8B6A-B5090377627E}"/>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7" name="Rectangle 46">
              <a:extLst>
                <a:ext uri="{FF2B5EF4-FFF2-40B4-BE49-F238E27FC236}">
                  <a16:creationId xmlns:a16="http://schemas.microsoft.com/office/drawing/2014/main" id="{FF9C86B3-7077-5D42-8F33-5E6284B1D8E2}"/>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48" name="Group 47">
            <a:extLst>
              <a:ext uri="{FF2B5EF4-FFF2-40B4-BE49-F238E27FC236}">
                <a16:creationId xmlns:a16="http://schemas.microsoft.com/office/drawing/2014/main" id="{139B9334-08AA-F440-916B-1829DC41D429}"/>
              </a:ext>
            </a:extLst>
          </p:cNvPr>
          <p:cNvGrpSpPr/>
          <p:nvPr/>
        </p:nvGrpSpPr>
        <p:grpSpPr>
          <a:xfrm>
            <a:off x="12617665" y="456317"/>
            <a:ext cx="924449" cy="451910"/>
            <a:chOff x="758097" y="3571631"/>
            <a:chExt cx="3646255" cy="1822280"/>
          </a:xfrm>
          <a:solidFill>
            <a:schemeClr val="bg1"/>
          </a:solidFill>
        </p:grpSpPr>
        <p:sp>
          <p:nvSpPr>
            <p:cNvPr id="49" name="Oval 48">
              <a:extLst>
                <a:ext uri="{FF2B5EF4-FFF2-40B4-BE49-F238E27FC236}">
                  <a16:creationId xmlns:a16="http://schemas.microsoft.com/office/drawing/2014/main" id="{3D360860-23C0-B64C-8537-AEA10994ED57}"/>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0" name="Oval 49">
              <a:extLst>
                <a:ext uri="{FF2B5EF4-FFF2-40B4-BE49-F238E27FC236}">
                  <a16:creationId xmlns:a16="http://schemas.microsoft.com/office/drawing/2014/main" id="{4809B407-FF24-5843-85FD-C9BC1776CE49}"/>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1" name="Oval 50">
              <a:extLst>
                <a:ext uri="{FF2B5EF4-FFF2-40B4-BE49-F238E27FC236}">
                  <a16:creationId xmlns:a16="http://schemas.microsoft.com/office/drawing/2014/main" id="{EE869E69-26AB-9549-B103-BDD91FB401CE}"/>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2" name="Oval 51">
              <a:extLst>
                <a:ext uri="{FF2B5EF4-FFF2-40B4-BE49-F238E27FC236}">
                  <a16:creationId xmlns:a16="http://schemas.microsoft.com/office/drawing/2014/main" id="{CF016D89-730E-AA47-8EB1-C6470BC48332}"/>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 name="Rectangle 52">
              <a:extLst>
                <a:ext uri="{FF2B5EF4-FFF2-40B4-BE49-F238E27FC236}">
                  <a16:creationId xmlns:a16="http://schemas.microsoft.com/office/drawing/2014/main" id="{42C06CB5-DCDC-1A49-B2A5-BF3C10FAE223}"/>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54" name="Group 53">
            <a:extLst>
              <a:ext uri="{FF2B5EF4-FFF2-40B4-BE49-F238E27FC236}">
                <a16:creationId xmlns:a16="http://schemas.microsoft.com/office/drawing/2014/main" id="{11F56ED8-1F07-634D-9A0C-F91B71F97D14}"/>
              </a:ext>
            </a:extLst>
          </p:cNvPr>
          <p:cNvGrpSpPr/>
          <p:nvPr/>
        </p:nvGrpSpPr>
        <p:grpSpPr>
          <a:xfrm>
            <a:off x="4347703" y="1917101"/>
            <a:ext cx="6892414" cy="3369307"/>
            <a:chOff x="758097" y="3571631"/>
            <a:chExt cx="3646255" cy="1822280"/>
          </a:xfrm>
          <a:solidFill>
            <a:schemeClr val="bg1"/>
          </a:solidFill>
        </p:grpSpPr>
        <p:sp>
          <p:nvSpPr>
            <p:cNvPr id="55" name="Oval 54">
              <a:extLst>
                <a:ext uri="{FF2B5EF4-FFF2-40B4-BE49-F238E27FC236}">
                  <a16:creationId xmlns:a16="http://schemas.microsoft.com/office/drawing/2014/main" id="{E341B658-4E93-0B4D-A7A2-D367E802194F}"/>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 name="Oval 55">
              <a:extLst>
                <a:ext uri="{FF2B5EF4-FFF2-40B4-BE49-F238E27FC236}">
                  <a16:creationId xmlns:a16="http://schemas.microsoft.com/office/drawing/2014/main" id="{EAD0129D-701E-5646-A972-132CE5AD176A}"/>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7" name="Oval 56">
              <a:extLst>
                <a:ext uri="{FF2B5EF4-FFF2-40B4-BE49-F238E27FC236}">
                  <a16:creationId xmlns:a16="http://schemas.microsoft.com/office/drawing/2014/main" id="{370549ED-BAB5-A14F-B5C4-5BEA40E15FD7}"/>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8" name="Oval 57">
              <a:extLst>
                <a:ext uri="{FF2B5EF4-FFF2-40B4-BE49-F238E27FC236}">
                  <a16:creationId xmlns:a16="http://schemas.microsoft.com/office/drawing/2014/main" id="{789ADD85-9595-1740-AAC6-A46AE86C7A58}"/>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9" name="Rectangle 58">
              <a:extLst>
                <a:ext uri="{FF2B5EF4-FFF2-40B4-BE49-F238E27FC236}">
                  <a16:creationId xmlns:a16="http://schemas.microsoft.com/office/drawing/2014/main" id="{AB68EB96-0C34-BD49-BE4A-086AA497E6F2}"/>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93" name="Title 1">
            <a:extLst>
              <a:ext uri="{FF2B5EF4-FFF2-40B4-BE49-F238E27FC236}">
                <a16:creationId xmlns:a16="http://schemas.microsoft.com/office/drawing/2014/main" id="{6406743B-03E3-A240-83B7-1D0260F3CDAE}"/>
              </a:ext>
            </a:extLst>
          </p:cNvPr>
          <p:cNvSpPr>
            <a:spLocks noGrp="1"/>
          </p:cNvSpPr>
          <p:nvPr>
            <p:ph type="title"/>
          </p:nvPr>
        </p:nvSpPr>
        <p:spPr>
          <a:xfrm>
            <a:off x="-13716000" y="3572211"/>
            <a:ext cx="1763397" cy="443198"/>
          </a:xfrm>
        </p:spPr>
        <p:txBody>
          <a:bodyPr/>
          <a:lstStyle/>
          <a:p>
            <a:pPr algn="ctr"/>
            <a:r>
              <a:rPr lang="en-US" sz="3200" b="1">
                <a:solidFill>
                  <a:schemeClr val="bg2"/>
                </a:solidFill>
              </a:rPr>
              <a:t>Cloud</a:t>
            </a:r>
          </a:p>
        </p:txBody>
      </p:sp>
      <p:sp>
        <p:nvSpPr>
          <p:cNvPr id="94" name="Title 1">
            <a:extLst>
              <a:ext uri="{FF2B5EF4-FFF2-40B4-BE49-F238E27FC236}">
                <a16:creationId xmlns:a16="http://schemas.microsoft.com/office/drawing/2014/main" id="{DD32F9AA-0159-C244-9DE7-30A56AAEF17B}"/>
              </a:ext>
            </a:extLst>
          </p:cNvPr>
          <p:cNvSpPr txBox="1">
            <a:spLocks/>
          </p:cNvSpPr>
          <p:nvPr/>
        </p:nvSpPr>
        <p:spPr>
          <a:xfrm>
            <a:off x="-13716000" y="3557843"/>
            <a:ext cx="2307298" cy="4431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ctr"/>
            <a:r>
              <a:rPr lang="en-US" sz="3200" b="1">
                <a:solidFill>
                  <a:schemeClr val="bg2"/>
                </a:solidFill>
              </a:rPr>
              <a:t>Academy</a:t>
            </a:r>
          </a:p>
        </p:txBody>
      </p:sp>
      <p:grpSp>
        <p:nvGrpSpPr>
          <p:cNvPr id="23" name="Group 22">
            <a:extLst>
              <a:ext uri="{FF2B5EF4-FFF2-40B4-BE49-F238E27FC236}">
                <a16:creationId xmlns:a16="http://schemas.microsoft.com/office/drawing/2014/main" id="{E4490C3F-C8A3-4F3F-9949-23E861EC7376}"/>
              </a:ext>
            </a:extLst>
          </p:cNvPr>
          <p:cNvGrpSpPr/>
          <p:nvPr/>
        </p:nvGrpSpPr>
        <p:grpSpPr>
          <a:xfrm>
            <a:off x="1029007" y="1874065"/>
            <a:ext cx="2231053" cy="4044912"/>
            <a:chOff x="1029007" y="1874065"/>
            <a:chExt cx="2231053" cy="4044912"/>
          </a:xfrm>
        </p:grpSpPr>
        <p:sp>
          <p:nvSpPr>
            <p:cNvPr id="2" name="TextBox 1">
              <a:extLst>
                <a:ext uri="{FF2B5EF4-FFF2-40B4-BE49-F238E27FC236}">
                  <a16:creationId xmlns:a16="http://schemas.microsoft.com/office/drawing/2014/main" id="{DB2C914A-28DE-4807-80AE-32048B0AC99A}"/>
                </a:ext>
              </a:extLst>
            </p:cNvPr>
            <p:cNvSpPr txBox="1"/>
            <p:nvPr/>
          </p:nvSpPr>
          <p:spPr>
            <a:xfrm rot="1282955">
              <a:off x="1556497" y="4903314"/>
              <a:ext cx="1171356" cy="1015663"/>
            </a:xfrm>
            <a:prstGeom prst="rect">
              <a:avLst/>
            </a:prstGeom>
            <a:noFill/>
          </p:spPr>
          <p:txBody>
            <a:bodyPr wrap="square" lIns="0" tIns="0" rIns="0" bIns="0" rtlCol="0">
              <a:spAutoFit/>
            </a:bodyPr>
            <a:lstStyle/>
            <a:p>
              <a:pPr algn="l"/>
              <a:r>
                <a:rPr lang="en-US" sz="6600" b="1">
                  <a:solidFill>
                    <a:srgbClr val="00B050"/>
                  </a:solidFill>
                </a:rPr>
                <a:t>C#</a:t>
              </a:r>
            </a:p>
          </p:txBody>
        </p:sp>
        <p:sp>
          <p:nvSpPr>
            <p:cNvPr id="3" name="Oval 2">
              <a:extLst>
                <a:ext uri="{FF2B5EF4-FFF2-40B4-BE49-F238E27FC236}">
                  <a16:creationId xmlns:a16="http://schemas.microsoft.com/office/drawing/2014/main" id="{AB6C50DC-5C9D-43EF-9FE8-2513E257B04D}"/>
                </a:ext>
              </a:extLst>
            </p:cNvPr>
            <p:cNvSpPr/>
            <p:nvPr/>
          </p:nvSpPr>
          <p:spPr bwMode="auto">
            <a:xfrm>
              <a:off x="1029007" y="2657800"/>
              <a:ext cx="1171355" cy="1357609"/>
            </a:xfrm>
            <a:prstGeom prst="ellipse">
              <a:avLst/>
            </a:prstGeom>
            <a:solidFill>
              <a:srgbClr val="EDD15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0" name="Oval 59">
              <a:extLst>
                <a:ext uri="{FF2B5EF4-FFF2-40B4-BE49-F238E27FC236}">
                  <a16:creationId xmlns:a16="http://schemas.microsoft.com/office/drawing/2014/main" id="{4FE27DAA-4116-44DA-A80B-B2370DB1EEBA}"/>
                </a:ext>
              </a:extLst>
            </p:cNvPr>
            <p:cNvSpPr/>
            <p:nvPr/>
          </p:nvSpPr>
          <p:spPr bwMode="auto">
            <a:xfrm>
              <a:off x="1629890" y="1874065"/>
              <a:ext cx="1217829" cy="1441546"/>
            </a:xfrm>
            <a:prstGeom prst="ellipse">
              <a:avLst/>
            </a:prstGeom>
            <a:solidFill>
              <a:srgbClr val="C8381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 name="Freeform: Shape 7">
              <a:extLst>
                <a:ext uri="{FF2B5EF4-FFF2-40B4-BE49-F238E27FC236}">
                  <a16:creationId xmlns:a16="http://schemas.microsoft.com/office/drawing/2014/main" id="{C344AB1D-99C3-45F2-B353-73B01832C0B6}"/>
                </a:ext>
              </a:extLst>
            </p:cNvPr>
            <p:cNvSpPr/>
            <p:nvPr/>
          </p:nvSpPr>
          <p:spPr bwMode="auto">
            <a:xfrm>
              <a:off x="1477407" y="4013947"/>
              <a:ext cx="337946" cy="1089318"/>
            </a:xfrm>
            <a:custGeom>
              <a:avLst/>
              <a:gdLst>
                <a:gd name="connsiteX0" fmla="*/ 142964 w 337946"/>
                <a:gd name="connsiteY0" fmla="*/ 0 h 1089318"/>
                <a:gd name="connsiteX1" fmla="*/ 1769 w 337946"/>
                <a:gd name="connsiteY1" fmla="*/ 221877 h 1089318"/>
                <a:gd name="connsiteX2" fmla="*/ 230369 w 337946"/>
                <a:gd name="connsiteY2" fmla="*/ 558053 h 1089318"/>
                <a:gd name="connsiteX3" fmla="*/ 149687 w 337946"/>
                <a:gd name="connsiteY3" fmla="*/ 948018 h 1089318"/>
                <a:gd name="connsiteX4" fmla="*/ 337946 w 337946"/>
                <a:gd name="connsiteY4" fmla="*/ 1048871 h 1089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6" h="1089318">
                  <a:moveTo>
                    <a:pt x="142964" y="0"/>
                  </a:moveTo>
                  <a:cubicBezTo>
                    <a:pt x="65083" y="64434"/>
                    <a:pt x="-12798" y="128868"/>
                    <a:pt x="1769" y="221877"/>
                  </a:cubicBezTo>
                  <a:cubicBezTo>
                    <a:pt x="16336" y="314886"/>
                    <a:pt x="205716" y="437030"/>
                    <a:pt x="230369" y="558053"/>
                  </a:cubicBezTo>
                  <a:cubicBezTo>
                    <a:pt x="255022" y="679077"/>
                    <a:pt x="131757" y="866215"/>
                    <a:pt x="149687" y="948018"/>
                  </a:cubicBezTo>
                  <a:cubicBezTo>
                    <a:pt x="167617" y="1029821"/>
                    <a:pt x="227008" y="1154206"/>
                    <a:pt x="337946" y="1048871"/>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C090CFA8-090E-40A4-B629-DCE07C331D4F}"/>
                </a:ext>
              </a:extLst>
            </p:cNvPr>
            <p:cNvSpPr/>
            <p:nvPr/>
          </p:nvSpPr>
          <p:spPr bwMode="auto">
            <a:xfrm>
              <a:off x="1499333" y="4013947"/>
              <a:ext cx="377253" cy="1042147"/>
            </a:xfrm>
            <a:custGeom>
              <a:avLst/>
              <a:gdLst>
                <a:gd name="connsiteX0" fmla="*/ 114314 w 377253"/>
                <a:gd name="connsiteY0" fmla="*/ 0 h 1042147"/>
                <a:gd name="connsiteX1" fmla="*/ 80696 w 377253"/>
                <a:gd name="connsiteY1" fmla="*/ 26894 h 1042147"/>
                <a:gd name="connsiteX2" fmla="*/ 67249 w 377253"/>
                <a:gd name="connsiteY2" fmla="*/ 47065 h 1042147"/>
                <a:gd name="connsiteX3" fmla="*/ 47079 w 377253"/>
                <a:gd name="connsiteY3" fmla="*/ 80682 h 1042147"/>
                <a:gd name="connsiteX4" fmla="*/ 20185 w 377253"/>
                <a:gd name="connsiteY4" fmla="*/ 141194 h 1042147"/>
                <a:gd name="connsiteX5" fmla="*/ 6738 w 377253"/>
                <a:gd name="connsiteY5" fmla="*/ 208429 h 1042147"/>
                <a:gd name="connsiteX6" fmla="*/ 14 w 377253"/>
                <a:gd name="connsiteY6" fmla="*/ 235324 h 1042147"/>
                <a:gd name="connsiteX7" fmla="*/ 13461 w 377253"/>
                <a:gd name="connsiteY7" fmla="*/ 403412 h 1042147"/>
                <a:gd name="connsiteX8" fmla="*/ 60526 w 377253"/>
                <a:gd name="connsiteY8" fmla="*/ 423582 h 1042147"/>
                <a:gd name="connsiteX9" fmla="*/ 80696 w 377253"/>
                <a:gd name="connsiteY9" fmla="*/ 443753 h 1042147"/>
                <a:gd name="connsiteX10" fmla="*/ 127761 w 377253"/>
                <a:gd name="connsiteY10" fmla="*/ 463924 h 1042147"/>
                <a:gd name="connsiteX11" fmla="*/ 154655 w 377253"/>
                <a:gd name="connsiteY11" fmla="*/ 504265 h 1042147"/>
                <a:gd name="connsiteX12" fmla="*/ 174826 w 377253"/>
                <a:gd name="connsiteY12" fmla="*/ 510988 h 1042147"/>
                <a:gd name="connsiteX13" fmla="*/ 188273 w 377253"/>
                <a:gd name="connsiteY13" fmla="*/ 531159 h 1042147"/>
                <a:gd name="connsiteX14" fmla="*/ 221891 w 377253"/>
                <a:gd name="connsiteY14" fmla="*/ 564777 h 1042147"/>
                <a:gd name="connsiteX15" fmla="*/ 235338 w 377253"/>
                <a:gd name="connsiteY15" fmla="*/ 591671 h 1042147"/>
                <a:gd name="connsiteX16" fmla="*/ 242061 w 377253"/>
                <a:gd name="connsiteY16" fmla="*/ 611841 h 1042147"/>
                <a:gd name="connsiteX17" fmla="*/ 262232 w 377253"/>
                <a:gd name="connsiteY17" fmla="*/ 652182 h 1042147"/>
                <a:gd name="connsiteX18" fmla="*/ 268955 w 377253"/>
                <a:gd name="connsiteY18" fmla="*/ 705971 h 1042147"/>
                <a:gd name="connsiteX19" fmla="*/ 275679 w 377253"/>
                <a:gd name="connsiteY19" fmla="*/ 726141 h 1042147"/>
                <a:gd name="connsiteX20" fmla="*/ 289126 w 377253"/>
                <a:gd name="connsiteY20" fmla="*/ 773206 h 1042147"/>
                <a:gd name="connsiteX21" fmla="*/ 295849 w 377253"/>
                <a:gd name="connsiteY21" fmla="*/ 793377 h 1042147"/>
                <a:gd name="connsiteX22" fmla="*/ 316020 w 377253"/>
                <a:gd name="connsiteY22" fmla="*/ 847165 h 1042147"/>
                <a:gd name="connsiteX23" fmla="*/ 342914 w 377253"/>
                <a:gd name="connsiteY23" fmla="*/ 880782 h 1042147"/>
                <a:gd name="connsiteX24" fmla="*/ 356361 w 377253"/>
                <a:gd name="connsiteY24" fmla="*/ 921124 h 1042147"/>
                <a:gd name="connsiteX25" fmla="*/ 369808 w 377253"/>
                <a:gd name="connsiteY25" fmla="*/ 968188 h 1042147"/>
                <a:gd name="connsiteX26" fmla="*/ 376532 w 377253"/>
                <a:gd name="connsiteY26" fmla="*/ 988359 h 1042147"/>
                <a:gd name="connsiteX27" fmla="*/ 376532 w 377253"/>
                <a:gd name="connsiteY27" fmla="*/ 1042147 h 104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7253" h="1042147">
                  <a:moveTo>
                    <a:pt x="114314" y="0"/>
                  </a:moveTo>
                  <a:cubicBezTo>
                    <a:pt x="103108" y="8965"/>
                    <a:pt x="90843" y="16747"/>
                    <a:pt x="80696" y="26894"/>
                  </a:cubicBezTo>
                  <a:cubicBezTo>
                    <a:pt x="74982" y="32608"/>
                    <a:pt x="71532" y="40212"/>
                    <a:pt x="67249" y="47065"/>
                  </a:cubicBezTo>
                  <a:cubicBezTo>
                    <a:pt x="60323" y="58147"/>
                    <a:pt x="52486" y="68785"/>
                    <a:pt x="47079" y="80682"/>
                  </a:cubicBezTo>
                  <a:cubicBezTo>
                    <a:pt x="12790" y="156119"/>
                    <a:pt x="51919" y="93594"/>
                    <a:pt x="20185" y="141194"/>
                  </a:cubicBezTo>
                  <a:cubicBezTo>
                    <a:pt x="15703" y="163606"/>
                    <a:pt x="11527" y="186081"/>
                    <a:pt x="6738" y="208429"/>
                  </a:cubicBezTo>
                  <a:cubicBezTo>
                    <a:pt x="4802" y="217465"/>
                    <a:pt x="-304" y="226089"/>
                    <a:pt x="14" y="235324"/>
                  </a:cubicBezTo>
                  <a:cubicBezTo>
                    <a:pt x="1951" y="291499"/>
                    <a:pt x="1268" y="348542"/>
                    <a:pt x="13461" y="403412"/>
                  </a:cubicBezTo>
                  <a:cubicBezTo>
                    <a:pt x="14791" y="409395"/>
                    <a:pt x="53406" y="421209"/>
                    <a:pt x="60526" y="423582"/>
                  </a:cubicBezTo>
                  <a:cubicBezTo>
                    <a:pt x="67249" y="430306"/>
                    <a:pt x="72959" y="438226"/>
                    <a:pt x="80696" y="443753"/>
                  </a:cubicBezTo>
                  <a:cubicBezTo>
                    <a:pt x="95232" y="454136"/>
                    <a:pt x="111303" y="458437"/>
                    <a:pt x="127761" y="463924"/>
                  </a:cubicBezTo>
                  <a:cubicBezTo>
                    <a:pt x="134810" y="485069"/>
                    <a:pt x="133072" y="489876"/>
                    <a:pt x="154655" y="504265"/>
                  </a:cubicBezTo>
                  <a:cubicBezTo>
                    <a:pt x="160552" y="508196"/>
                    <a:pt x="168102" y="508747"/>
                    <a:pt x="174826" y="510988"/>
                  </a:cubicBezTo>
                  <a:cubicBezTo>
                    <a:pt x="179308" y="517712"/>
                    <a:pt x="182952" y="525078"/>
                    <a:pt x="188273" y="531159"/>
                  </a:cubicBezTo>
                  <a:cubicBezTo>
                    <a:pt x="198709" y="543086"/>
                    <a:pt x="214804" y="550602"/>
                    <a:pt x="221891" y="564777"/>
                  </a:cubicBezTo>
                  <a:cubicBezTo>
                    <a:pt x="226373" y="573742"/>
                    <a:pt x="231390" y="582459"/>
                    <a:pt x="235338" y="591671"/>
                  </a:cubicBezTo>
                  <a:cubicBezTo>
                    <a:pt x="238130" y="598185"/>
                    <a:pt x="238892" y="605502"/>
                    <a:pt x="242061" y="611841"/>
                  </a:cubicBezTo>
                  <a:cubicBezTo>
                    <a:pt x="268131" y="663983"/>
                    <a:pt x="245329" y="601478"/>
                    <a:pt x="262232" y="652182"/>
                  </a:cubicBezTo>
                  <a:cubicBezTo>
                    <a:pt x="264473" y="670112"/>
                    <a:pt x="265723" y="688193"/>
                    <a:pt x="268955" y="705971"/>
                  </a:cubicBezTo>
                  <a:cubicBezTo>
                    <a:pt x="270223" y="712944"/>
                    <a:pt x="273642" y="719353"/>
                    <a:pt x="275679" y="726141"/>
                  </a:cubicBezTo>
                  <a:cubicBezTo>
                    <a:pt x="280368" y="741769"/>
                    <a:pt x="284438" y="757578"/>
                    <a:pt x="289126" y="773206"/>
                  </a:cubicBezTo>
                  <a:cubicBezTo>
                    <a:pt x="291162" y="779994"/>
                    <a:pt x="294130" y="786501"/>
                    <a:pt x="295849" y="793377"/>
                  </a:cubicBezTo>
                  <a:cubicBezTo>
                    <a:pt x="307480" y="839901"/>
                    <a:pt x="293885" y="813962"/>
                    <a:pt x="316020" y="847165"/>
                  </a:cubicBezTo>
                  <a:cubicBezTo>
                    <a:pt x="340538" y="920724"/>
                    <a:pt x="299469" y="811270"/>
                    <a:pt x="342914" y="880782"/>
                  </a:cubicBezTo>
                  <a:cubicBezTo>
                    <a:pt x="350427" y="892802"/>
                    <a:pt x="351878" y="907677"/>
                    <a:pt x="356361" y="921124"/>
                  </a:cubicBezTo>
                  <a:cubicBezTo>
                    <a:pt x="372489" y="969507"/>
                    <a:pt x="352915" y="909063"/>
                    <a:pt x="369808" y="968188"/>
                  </a:cubicBezTo>
                  <a:cubicBezTo>
                    <a:pt x="371755" y="975003"/>
                    <a:pt x="375890" y="981301"/>
                    <a:pt x="376532" y="988359"/>
                  </a:cubicBezTo>
                  <a:cubicBezTo>
                    <a:pt x="378155" y="1006215"/>
                    <a:pt x="376532" y="1024218"/>
                    <a:pt x="376532" y="1042147"/>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367C63F2-B1E0-40E6-9672-6880F512D247}"/>
                </a:ext>
              </a:extLst>
            </p:cNvPr>
            <p:cNvCxnSpPr>
              <a:stCxn id="8" idx="0"/>
            </p:cNvCxnSpPr>
            <p:nvPr/>
          </p:nvCxnSpPr>
          <p:spPr>
            <a:xfrm>
              <a:off x="1620371" y="4013947"/>
              <a:ext cx="256215" cy="98163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3F6DEF5-6B28-48E4-9972-DA5038DBC6C0}"/>
                </a:ext>
              </a:extLst>
            </p:cNvPr>
            <p:cNvCxnSpPr>
              <a:cxnSpLocks/>
            </p:cNvCxnSpPr>
            <p:nvPr/>
          </p:nvCxnSpPr>
          <p:spPr>
            <a:xfrm flipH="1">
              <a:off x="1997624" y="3302992"/>
              <a:ext cx="210597" cy="169259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DD73025-CA4C-4AAB-9863-D1993A10DF72}"/>
                </a:ext>
              </a:extLst>
            </p:cNvPr>
            <p:cNvCxnSpPr>
              <a:cxnSpLocks/>
            </p:cNvCxnSpPr>
            <p:nvPr/>
          </p:nvCxnSpPr>
          <p:spPr>
            <a:xfrm flipH="1">
              <a:off x="1973808" y="4099574"/>
              <a:ext cx="611498" cy="95652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8D37B84B-0EA4-494C-BC77-257B7B445D82}"/>
                </a:ext>
              </a:extLst>
            </p:cNvPr>
            <p:cNvSpPr/>
            <p:nvPr/>
          </p:nvSpPr>
          <p:spPr bwMode="auto">
            <a:xfrm>
              <a:off x="2160588" y="2825524"/>
              <a:ext cx="1099472" cy="1301446"/>
            </a:xfrm>
            <a:prstGeom prst="ellipse">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65" name="Rectangle 64">
            <a:extLst>
              <a:ext uri="{FF2B5EF4-FFF2-40B4-BE49-F238E27FC236}">
                <a16:creationId xmlns:a16="http://schemas.microsoft.com/office/drawing/2014/main" id="{1140F73B-DE01-4662-960D-1ACA58102CC5}"/>
              </a:ext>
            </a:extLst>
          </p:cNvPr>
          <p:cNvSpPr/>
          <p:nvPr/>
        </p:nvSpPr>
        <p:spPr>
          <a:xfrm>
            <a:off x="4976123" y="3229117"/>
            <a:ext cx="5860166" cy="461665"/>
          </a:xfrm>
          <a:prstGeom prst="rect">
            <a:avLst/>
          </a:prstGeom>
        </p:spPr>
        <p:txBody>
          <a:bodyPr wrap="square">
            <a:spAutoFit/>
          </a:bodyPr>
          <a:lstStyle/>
          <a:p>
            <a:pPr algn="ctr"/>
            <a:r>
              <a:rPr lang="en-US" sz="2400" b="1">
                <a:solidFill>
                  <a:srgbClr val="66A7CC"/>
                </a:solidFill>
              </a:rPr>
              <a:t>Platform as a Service</a:t>
            </a:r>
          </a:p>
        </p:txBody>
      </p:sp>
      <p:sp>
        <p:nvSpPr>
          <p:cNvPr id="66" name="Rectangle 65">
            <a:extLst>
              <a:ext uri="{FF2B5EF4-FFF2-40B4-BE49-F238E27FC236}">
                <a16:creationId xmlns:a16="http://schemas.microsoft.com/office/drawing/2014/main" id="{E138722B-5A9F-4CC2-8C5B-A57520F90AF7}"/>
              </a:ext>
            </a:extLst>
          </p:cNvPr>
          <p:cNvSpPr/>
          <p:nvPr/>
        </p:nvSpPr>
        <p:spPr>
          <a:xfrm>
            <a:off x="4935824" y="3711272"/>
            <a:ext cx="5860166" cy="1200329"/>
          </a:xfrm>
          <a:prstGeom prst="rect">
            <a:avLst/>
          </a:prstGeom>
        </p:spPr>
        <p:txBody>
          <a:bodyPr wrap="square">
            <a:spAutoFit/>
          </a:bodyPr>
          <a:lstStyle/>
          <a:p>
            <a:pPr algn="ctr"/>
            <a:r>
              <a:rPr lang="en-US" sz="7200" b="1">
                <a:solidFill>
                  <a:srgbClr val="66A7CC"/>
                </a:solidFill>
              </a:rPr>
              <a:t>PaaS</a:t>
            </a:r>
          </a:p>
        </p:txBody>
      </p:sp>
      <p:grpSp>
        <p:nvGrpSpPr>
          <p:cNvPr id="68" name="Group 67">
            <a:extLst>
              <a:ext uri="{FF2B5EF4-FFF2-40B4-BE49-F238E27FC236}">
                <a16:creationId xmlns:a16="http://schemas.microsoft.com/office/drawing/2014/main" id="{E7857A5F-9128-4242-AB13-BF61FEEFF229}"/>
              </a:ext>
            </a:extLst>
          </p:cNvPr>
          <p:cNvGrpSpPr/>
          <p:nvPr/>
        </p:nvGrpSpPr>
        <p:grpSpPr>
          <a:xfrm>
            <a:off x="-778382" y="7180499"/>
            <a:ext cx="14387467" cy="2066338"/>
            <a:chOff x="-763392" y="5887824"/>
            <a:chExt cx="14387467" cy="2066338"/>
          </a:xfrm>
        </p:grpSpPr>
        <p:sp>
          <p:nvSpPr>
            <p:cNvPr id="69" name="Flowchart: Connector 68">
              <a:extLst>
                <a:ext uri="{FF2B5EF4-FFF2-40B4-BE49-F238E27FC236}">
                  <a16:creationId xmlns:a16="http://schemas.microsoft.com/office/drawing/2014/main" id="{5E772011-F084-4BC6-9DB6-6AADEF400092}"/>
                </a:ext>
              </a:extLst>
            </p:cNvPr>
            <p:cNvSpPr/>
            <p:nvPr/>
          </p:nvSpPr>
          <p:spPr bwMode="auto">
            <a:xfrm>
              <a:off x="529158" y="5887824"/>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0" name="Flowchart: Connector 69">
              <a:extLst>
                <a:ext uri="{FF2B5EF4-FFF2-40B4-BE49-F238E27FC236}">
                  <a16:creationId xmlns:a16="http://schemas.microsoft.com/office/drawing/2014/main" id="{AE06AB26-8952-45E4-9FDE-A841C9702CA0}"/>
                </a:ext>
              </a:extLst>
            </p:cNvPr>
            <p:cNvSpPr/>
            <p:nvPr/>
          </p:nvSpPr>
          <p:spPr bwMode="auto">
            <a:xfrm>
              <a:off x="1901043" y="5941618"/>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1" name="Flowchart: Connector 70">
              <a:extLst>
                <a:ext uri="{FF2B5EF4-FFF2-40B4-BE49-F238E27FC236}">
                  <a16:creationId xmlns:a16="http://schemas.microsoft.com/office/drawing/2014/main" id="{3389EB96-88CC-4B93-9500-9E39B37EFED7}"/>
                </a:ext>
              </a:extLst>
            </p:cNvPr>
            <p:cNvSpPr/>
            <p:nvPr/>
          </p:nvSpPr>
          <p:spPr bwMode="auto">
            <a:xfrm>
              <a:off x="3225539" y="5887825"/>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2" name="Flowchart: Connector 71">
              <a:extLst>
                <a:ext uri="{FF2B5EF4-FFF2-40B4-BE49-F238E27FC236}">
                  <a16:creationId xmlns:a16="http://schemas.microsoft.com/office/drawing/2014/main" id="{ED26FDD9-1A16-45E0-A222-E2016F906A59}"/>
                </a:ext>
              </a:extLst>
            </p:cNvPr>
            <p:cNvSpPr/>
            <p:nvPr/>
          </p:nvSpPr>
          <p:spPr bwMode="auto">
            <a:xfrm>
              <a:off x="4690011" y="5887825"/>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3" name="Flowchart: Connector 72">
              <a:extLst>
                <a:ext uri="{FF2B5EF4-FFF2-40B4-BE49-F238E27FC236}">
                  <a16:creationId xmlns:a16="http://schemas.microsoft.com/office/drawing/2014/main" id="{D5C5FF7A-0C5D-463C-8738-51FFBD4B35BC}"/>
                </a:ext>
              </a:extLst>
            </p:cNvPr>
            <p:cNvSpPr/>
            <p:nvPr/>
          </p:nvSpPr>
          <p:spPr bwMode="auto">
            <a:xfrm>
              <a:off x="-763392" y="5887825"/>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4" name="Flowchart: Connector 73">
              <a:extLst>
                <a:ext uri="{FF2B5EF4-FFF2-40B4-BE49-F238E27FC236}">
                  <a16:creationId xmlns:a16="http://schemas.microsoft.com/office/drawing/2014/main" id="{81AD0ECA-49E5-486B-A840-C9DB63E6E883}"/>
                </a:ext>
              </a:extLst>
            </p:cNvPr>
            <p:cNvSpPr/>
            <p:nvPr/>
          </p:nvSpPr>
          <p:spPr bwMode="auto">
            <a:xfrm>
              <a:off x="6179657" y="5887824"/>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5" name="Flowchart: Connector 74">
              <a:extLst>
                <a:ext uri="{FF2B5EF4-FFF2-40B4-BE49-F238E27FC236}">
                  <a16:creationId xmlns:a16="http://schemas.microsoft.com/office/drawing/2014/main" id="{287682F4-1F99-4B1B-93B2-9ED23221B9CB}"/>
                </a:ext>
              </a:extLst>
            </p:cNvPr>
            <p:cNvSpPr/>
            <p:nvPr/>
          </p:nvSpPr>
          <p:spPr bwMode="auto">
            <a:xfrm>
              <a:off x="7454632" y="5964024"/>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6" name="Flowchart: Connector 75">
              <a:extLst>
                <a:ext uri="{FF2B5EF4-FFF2-40B4-BE49-F238E27FC236}">
                  <a16:creationId xmlns:a16="http://schemas.microsoft.com/office/drawing/2014/main" id="{BD597D27-C059-4AD6-88CB-6CA400023344}"/>
                </a:ext>
              </a:extLst>
            </p:cNvPr>
            <p:cNvSpPr/>
            <p:nvPr/>
          </p:nvSpPr>
          <p:spPr bwMode="auto">
            <a:xfrm>
              <a:off x="8809513" y="5950361"/>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7" name="Flowchart: Connector 76">
              <a:extLst>
                <a:ext uri="{FF2B5EF4-FFF2-40B4-BE49-F238E27FC236}">
                  <a16:creationId xmlns:a16="http://schemas.microsoft.com/office/drawing/2014/main" id="{3C33CC33-A1F2-4453-9888-F59341817DE7}"/>
                </a:ext>
              </a:extLst>
            </p:cNvPr>
            <p:cNvSpPr/>
            <p:nvPr/>
          </p:nvSpPr>
          <p:spPr bwMode="auto">
            <a:xfrm>
              <a:off x="10251650" y="6013812"/>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8" name="Flowchart: Connector 77">
              <a:extLst>
                <a:ext uri="{FF2B5EF4-FFF2-40B4-BE49-F238E27FC236}">
                  <a16:creationId xmlns:a16="http://schemas.microsoft.com/office/drawing/2014/main" id="{F61CB359-54B9-4423-AC53-BB77047888B5}"/>
                </a:ext>
              </a:extLst>
            </p:cNvPr>
            <p:cNvSpPr/>
            <p:nvPr/>
          </p:nvSpPr>
          <p:spPr bwMode="auto">
            <a:xfrm>
              <a:off x="11683725" y="6013499"/>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pic>
        <p:nvPicPr>
          <p:cNvPr id="79" name="Picture 2" descr="Image result for docker png">
            <a:extLst>
              <a:ext uri="{FF2B5EF4-FFF2-40B4-BE49-F238E27FC236}">
                <a16:creationId xmlns:a16="http://schemas.microsoft.com/office/drawing/2014/main" id="{1F9E4020-B95A-463E-BEA3-9CCDB7DDF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6977" y="3455578"/>
            <a:ext cx="3567798" cy="3567794"/>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41804615-A733-204D-BB2E-469CF4FA41F5}"/>
              </a:ext>
            </a:extLst>
          </p:cNvPr>
          <p:cNvPicPr>
            <a:picLocks noChangeAspect="1"/>
          </p:cNvPicPr>
          <p:nvPr/>
        </p:nvPicPr>
        <p:blipFill>
          <a:blip r:embed="rId4"/>
          <a:stretch>
            <a:fillRect/>
          </a:stretch>
        </p:blipFill>
        <p:spPr>
          <a:xfrm>
            <a:off x="4977580" y="7385778"/>
            <a:ext cx="7436145" cy="6858000"/>
          </a:xfrm>
          <a:prstGeom prst="rect">
            <a:avLst/>
          </a:prstGeom>
        </p:spPr>
      </p:pic>
    </p:spTree>
    <p:extLst>
      <p:ext uri="{BB962C8B-B14F-4D97-AF65-F5344CB8AC3E}">
        <p14:creationId xmlns:p14="http://schemas.microsoft.com/office/powerpoint/2010/main" val="2188178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A21FBA1-FFB9-DB40-B97B-CDB49E6CC954}"/>
              </a:ext>
            </a:extLst>
          </p:cNvPr>
          <p:cNvGrpSpPr/>
          <p:nvPr/>
        </p:nvGrpSpPr>
        <p:grpSpPr>
          <a:xfrm>
            <a:off x="2275439" y="1220599"/>
            <a:ext cx="1608413" cy="786261"/>
            <a:chOff x="758097" y="3571631"/>
            <a:chExt cx="3646255" cy="1822280"/>
          </a:xfrm>
          <a:solidFill>
            <a:schemeClr val="bg1"/>
          </a:solidFill>
        </p:grpSpPr>
        <p:sp>
          <p:nvSpPr>
            <p:cNvPr id="25" name="Oval 24">
              <a:extLst>
                <a:ext uri="{FF2B5EF4-FFF2-40B4-BE49-F238E27FC236}">
                  <a16:creationId xmlns:a16="http://schemas.microsoft.com/office/drawing/2014/main" id="{DCE04E64-2916-A044-B6D2-1747A19CCD52}"/>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Oval 25">
              <a:extLst>
                <a:ext uri="{FF2B5EF4-FFF2-40B4-BE49-F238E27FC236}">
                  <a16:creationId xmlns:a16="http://schemas.microsoft.com/office/drawing/2014/main" id="{F2099F91-85D5-D641-BB01-3B3FE18CF9FC}"/>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7" name="Oval 26">
              <a:extLst>
                <a:ext uri="{FF2B5EF4-FFF2-40B4-BE49-F238E27FC236}">
                  <a16:creationId xmlns:a16="http://schemas.microsoft.com/office/drawing/2014/main" id="{01F8284F-2E71-CF40-83F8-825B33D1C66B}"/>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 name="Oval 27">
              <a:extLst>
                <a:ext uri="{FF2B5EF4-FFF2-40B4-BE49-F238E27FC236}">
                  <a16:creationId xmlns:a16="http://schemas.microsoft.com/office/drawing/2014/main" id="{14FC42B9-5022-B34D-8A83-8E7183C9E8E2}"/>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9" name="Rectangle 28">
              <a:extLst>
                <a:ext uri="{FF2B5EF4-FFF2-40B4-BE49-F238E27FC236}">
                  <a16:creationId xmlns:a16="http://schemas.microsoft.com/office/drawing/2014/main" id="{86E34272-AF59-664B-A558-11F28CEE2FDD}"/>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30" name="Group 29">
            <a:extLst>
              <a:ext uri="{FF2B5EF4-FFF2-40B4-BE49-F238E27FC236}">
                <a16:creationId xmlns:a16="http://schemas.microsoft.com/office/drawing/2014/main" id="{34AF653F-2127-5740-A2D8-2085BACA84AE}"/>
              </a:ext>
            </a:extLst>
          </p:cNvPr>
          <p:cNvGrpSpPr/>
          <p:nvPr/>
        </p:nvGrpSpPr>
        <p:grpSpPr>
          <a:xfrm>
            <a:off x="3336790" y="252264"/>
            <a:ext cx="1759820" cy="860275"/>
            <a:chOff x="758097" y="3571631"/>
            <a:chExt cx="3646255" cy="1822280"/>
          </a:xfrm>
          <a:solidFill>
            <a:schemeClr val="bg1"/>
          </a:solidFill>
        </p:grpSpPr>
        <p:sp>
          <p:nvSpPr>
            <p:cNvPr id="31" name="Oval 30">
              <a:extLst>
                <a:ext uri="{FF2B5EF4-FFF2-40B4-BE49-F238E27FC236}">
                  <a16:creationId xmlns:a16="http://schemas.microsoft.com/office/drawing/2014/main" id="{594BA3F7-0F3E-8549-B532-3B6D86C45388}"/>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2" name="Oval 31">
              <a:extLst>
                <a:ext uri="{FF2B5EF4-FFF2-40B4-BE49-F238E27FC236}">
                  <a16:creationId xmlns:a16="http://schemas.microsoft.com/office/drawing/2014/main" id="{2F8A955B-1BC1-D044-BFB7-68C3D76BFCFF}"/>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3" name="Oval 32">
              <a:extLst>
                <a:ext uri="{FF2B5EF4-FFF2-40B4-BE49-F238E27FC236}">
                  <a16:creationId xmlns:a16="http://schemas.microsoft.com/office/drawing/2014/main" id="{D3990F4E-7BC4-E34B-94DC-A02F45890C43}"/>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4" name="Oval 33">
              <a:extLst>
                <a:ext uri="{FF2B5EF4-FFF2-40B4-BE49-F238E27FC236}">
                  <a16:creationId xmlns:a16="http://schemas.microsoft.com/office/drawing/2014/main" id="{E80085CB-E4CC-4147-B480-B27A6EB98C95}"/>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5" name="Rectangle 34">
              <a:extLst>
                <a:ext uri="{FF2B5EF4-FFF2-40B4-BE49-F238E27FC236}">
                  <a16:creationId xmlns:a16="http://schemas.microsoft.com/office/drawing/2014/main" id="{5628F702-EB12-5542-89DD-E69D6282AE11}"/>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36" name="Group 35">
            <a:extLst>
              <a:ext uri="{FF2B5EF4-FFF2-40B4-BE49-F238E27FC236}">
                <a16:creationId xmlns:a16="http://schemas.microsoft.com/office/drawing/2014/main" id="{A1AC2F65-247E-EB48-9552-9826F9F8A6A9}"/>
              </a:ext>
            </a:extLst>
          </p:cNvPr>
          <p:cNvGrpSpPr/>
          <p:nvPr/>
        </p:nvGrpSpPr>
        <p:grpSpPr>
          <a:xfrm>
            <a:off x="308481" y="76975"/>
            <a:ext cx="2331891" cy="1139928"/>
            <a:chOff x="758097" y="3571631"/>
            <a:chExt cx="3646255" cy="1822280"/>
          </a:xfrm>
          <a:solidFill>
            <a:schemeClr val="bg1"/>
          </a:solidFill>
        </p:grpSpPr>
        <p:sp>
          <p:nvSpPr>
            <p:cNvPr id="37" name="Oval 36">
              <a:extLst>
                <a:ext uri="{FF2B5EF4-FFF2-40B4-BE49-F238E27FC236}">
                  <a16:creationId xmlns:a16="http://schemas.microsoft.com/office/drawing/2014/main" id="{CFF40436-A6F6-8E46-9DDD-DD3871D93672}"/>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8" name="Oval 37">
              <a:extLst>
                <a:ext uri="{FF2B5EF4-FFF2-40B4-BE49-F238E27FC236}">
                  <a16:creationId xmlns:a16="http://schemas.microsoft.com/office/drawing/2014/main" id="{40E8850E-7135-EE4C-99DB-21F95F5774C4}"/>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9" name="Oval 38">
              <a:extLst>
                <a:ext uri="{FF2B5EF4-FFF2-40B4-BE49-F238E27FC236}">
                  <a16:creationId xmlns:a16="http://schemas.microsoft.com/office/drawing/2014/main" id="{5D612FBF-52F7-C24C-A179-796AEED19457}"/>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Oval 39">
              <a:extLst>
                <a:ext uri="{FF2B5EF4-FFF2-40B4-BE49-F238E27FC236}">
                  <a16:creationId xmlns:a16="http://schemas.microsoft.com/office/drawing/2014/main" id="{938A6ADE-B07E-3447-B4F6-C00734F30F69}"/>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2CF35CC6-9394-5C4C-8439-8DCD0BCAB49C}"/>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42" name="Group 41">
            <a:extLst>
              <a:ext uri="{FF2B5EF4-FFF2-40B4-BE49-F238E27FC236}">
                <a16:creationId xmlns:a16="http://schemas.microsoft.com/office/drawing/2014/main" id="{BDEF92C9-5C11-8043-B34D-9EEA0658F295}"/>
              </a:ext>
            </a:extLst>
          </p:cNvPr>
          <p:cNvGrpSpPr/>
          <p:nvPr/>
        </p:nvGrpSpPr>
        <p:grpSpPr>
          <a:xfrm>
            <a:off x="4034573" y="-2708511"/>
            <a:ext cx="5182509" cy="2533432"/>
            <a:chOff x="758097" y="3571631"/>
            <a:chExt cx="3646255" cy="1822280"/>
          </a:xfrm>
          <a:solidFill>
            <a:schemeClr val="bg1"/>
          </a:solidFill>
        </p:grpSpPr>
        <p:sp>
          <p:nvSpPr>
            <p:cNvPr id="43" name="Oval 42">
              <a:extLst>
                <a:ext uri="{FF2B5EF4-FFF2-40B4-BE49-F238E27FC236}">
                  <a16:creationId xmlns:a16="http://schemas.microsoft.com/office/drawing/2014/main" id="{F3FE7A85-557B-054E-B012-B8EB65E75FDE}"/>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4" name="Oval 43">
              <a:extLst>
                <a:ext uri="{FF2B5EF4-FFF2-40B4-BE49-F238E27FC236}">
                  <a16:creationId xmlns:a16="http://schemas.microsoft.com/office/drawing/2014/main" id="{1FBD39BF-7092-3C40-840D-4440C55A658F}"/>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5" name="Oval 44">
              <a:extLst>
                <a:ext uri="{FF2B5EF4-FFF2-40B4-BE49-F238E27FC236}">
                  <a16:creationId xmlns:a16="http://schemas.microsoft.com/office/drawing/2014/main" id="{5F626DE1-38D7-EC48-9B51-824477466DD9}"/>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Oval 45">
              <a:extLst>
                <a:ext uri="{FF2B5EF4-FFF2-40B4-BE49-F238E27FC236}">
                  <a16:creationId xmlns:a16="http://schemas.microsoft.com/office/drawing/2014/main" id="{D8BE853F-EE31-2C47-8B6A-B5090377627E}"/>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7" name="Rectangle 46">
              <a:extLst>
                <a:ext uri="{FF2B5EF4-FFF2-40B4-BE49-F238E27FC236}">
                  <a16:creationId xmlns:a16="http://schemas.microsoft.com/office/drawing/2014/main" id="{FF9C86B3-7077-5D42-8F33-5E6284B1D8E2}"/>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48" name="Group 47">
            <a:extLst>
              <a:ext uri="{FF2B5EF4-FFF2-40B4-BE49-F238E27FC236}">
                <a16:creationId xmlns:a16="http://schemas.microsoft.com/office/drawing/2014/main" id="{139B9334-08AA-F440-916B-1829DC41D429}"/>
              </a:ext>
            </a:extLst>
          </p:cNvPr>
          <p:cNvGrpSpPr/>
          <p:nvPr/>
        </p:nvGrpSpPr>
        <p:grpSpPr>
          <a:xfrm>
            <a:off x="12617665" y="456317"/>
            <a:ext cx="924449" cy="451910"/>
            <a:chOff x="758097" y="3571631"/>
            <a:chExt cx="3646255" cy="1822280"/>
          </a:xfrm>
          <a:solidFill>
            <a:schemeClr val="bg1"/>
          </a:solidFill>
        </p:grpSpPr>
        <p:sp>
          <p:nvSpPr>
            <p:cNvPr id="49" name="Oval 48">
              <a:extLst>
                <a:ext uri="{FF2B5EF4-FFF2-40B4-BE49-F238E27FC236}">
                  <a16:creationId xmlns:a16="http://schemas.microsoft.com/office/drawing/2014/main" id="{3D360860-23C0-B64C-8537-AEA10994ED57}"/>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0" name="Oval 49">
              <a:extLst>
                <a:ext uri="{FF2B5EF4-FFF2-40B4-BE49-F238E27FC236}">
                  <a16:creationId xmlns:a16="http://schemas.microsoft.com/office/drawing/2014/main" id="{4809B407-FF24-5843-85FD-C9BC1776CE49}"/>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1" name="Oval 50">
              <a:extLst>
                <a:ext uri="{FF2B5EF4-FFF2-40B4-BE49-F238E27FC236}">
                  <a16:creationId xmlns:a16="http://schemas.microsoft.com/office/drawing/2014/main" id="{EE869E69-26AB-9549-B103-BDD91FB401CE}"/>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2" name="Oval 51">
              <a:extLst>
                <a:ext uri="{FF2B5EF4-FFF2-40B4-BE49-F238E27FC236}">
                  <a16:creationId xmlns:a16="http://schemas.microsoft.com/office/drawing/2014/main" id="{CF016D89-730E-AA47-8EB1-C6470BC48332}"/>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 name="Rectangle 52">
              <a:extLst>
                <a:ext uri="{FF2B5EF4-FFF2-40B4-BE49-F238E27FC236}">
                  <a16:creationId xmlns:a16="http://schemas.microsoft.com/office/drawing/2014/main" id="{42C06CB5-DCDC-1A49-B2A5-BF3C10FAE223}"/>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54" name="Group 53">
            <a:extLst>
              <a:ext uri="{FF2B5EF4-FFF2-40B4-BE49-F238E27FC236}">
                <a16:creationId xmlns:a16="http://schemas.microsoft.com/office/drawing/2014/main" id="{11F56ED8-1F07-634D-9A0C-F91B71F97D14}"/>
              </a:ext>
            </a:extLst>
          </p:cNvPr>
          <p:cNvGrpSpPr/>
          <p:nvPr/>
        </p:nvGrpSpPr>
        <p:grpSpPr>
          <a:xfrm>
            <a:off x="9930909" y="125040"/>
            <a:ext cx="2134541" cy="1043455"/>
            <a:chOff x="758097" y="3571631"/>
            <a:chExt cx="3646255" cy="1822280"/>
          </a:xfrm>
          <a:solidFill>
            <a:schemeClr val="bg1"/>
          </a:solidFill>
        </p:grpSpPr>
        <p:sp>
          <p:nvSpPr>
            <p:cNvPr id="55" name="Oval 54">
              <a:extLst>
                <a:ext uri="{FF2B5EF4-FFF2-40B4-BE49-F238E27FC236}">
                  <a16:creationId xmlns:a16="http://schemas.microsoft.com/office/drawing/2014/main" id="{E341B658-4E93-0B4D-A7A2-D367E802194F}"/>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 name="Oval 55">
              <a:extLst>
                <a:ext uri="{FF2B5EF4-FFF2-40B4-BE49-F238E27FC236}">
                  <a16:creationId xmlns:a16="http://schemas.microsoft.com/office/drawing/2014/main" id="{EAD0129D-701E-5646-A972-132CE5AD176A}"/>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7" name="Oval 56">
              <a:extLst>
                <a:ext uri="{FF2B5EF4-FFF2-40B4-BE49-F238E27FC236}">
                  <a16:creationId xmlns:a16="http://schemas.microsoft.com/office/drawing/2014/main" id="{370549ED-BAB5-A14F-B5C4-5BEA40E15FD7}"/>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8" name="Oval 57">
              <a:extLst>
                <a:ext uri="{FF2B5EF4-FFF2-40B4-BE49-F238E27FC236}">
                  <a16:creationId xmlns:a16="http://schemas.microsoft.com/office/drawing/2014/main" id="{789ADD85-9595-1740-AAC6-A46AE86C7A58}"/>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9" name="Rectangle 58">
              <a:extLst>
                <a:ext uri="{FF2B5EF4-FFF2-40B4-BE49-F238E27FC236}">
                  <a16:creationId xmlns:a16="http://schemas.microsoft.com/office/drawing/2014/main" id="{AB68EB96-0C34-BD49-BE4A-086AA497E6F2}"/>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93" name="Title 1">
            <a:extLst>
              <a:ext uri="{FF2B5EF4-FFF2-40B4-BE49-F238E27FC236}">
                <a16:creationId xmlns:a16="http://schemas.microsoft.com/office/drawing/2014/main" id="{6406743B-03E3-A240-83B7-1D0260F3CDAE}"/>
              </a:ext>
            </a:extLst>
          </p:cNvPr>
          <p:cNvSpPr>
            <a:spLocks noGrp="1"/>
          </p:cNvSpPr>
          <p:nvPr>
            <p:ph type="title"/>
          </p:nvPr>
        </p:nvSpPr>
        <p:spPr>
          <a:xfrm>
            <a:off x="-13716000" y="3572211"/>
            <a:ext cx="1763397" cy="443198"/>
          </a:xfrm>
        </p:spPr>
        <p:txBody>
          <a:bodyPr/>
          <a:lstStyle/>
          <a:p>
            <a:pPr algn="ctr"/>
            <a:r>
              <a:rPr lang="en-US" sz="3200" b="1">
                <a:solidFill>
                  <a:schemeClr val="bg2"/>
                </a:solidFill>
              </a:rPr>
              <a:t>Cloud</a:t>
            </a:r>
          </a:p>
        </p:txBody>
      </p:sp>
      <p:sp>
        <p:nvSpPr>
          <p:cNvPr id="94" name="Title 1">
            <a:extLst>
              <a:ext uri="{FF2B5EF4-FFF2-40B4-BE49-F238E27FC236}">
                <a16:creationId xmlns:a16="http://schemas.microsoft.com/office/drawing/2014/main" id="{DD32F9AA-0159-C244-9DE7-30A56AAEF17B}"/>
              </a:ext>
            </a:extLst>
          </p:cNvPr>
          <p:cNvSpPr txBox="1">
            <a:spLocks/>
          </p:cNvSpPr>
          <p:nvPr/>
        </p:nvSpPr>
        <p:spPr>
          <a:xfrm>
            <a:off x="-13716000" y="3557843"/>
            <a:ext cx="2307298" cy="4431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ctr"/>
            <a:r>
              <a:rPr lang="en-US" sz="3200" b="1">
                <a:solidFill>
                  <a:schemeClr val="bg2"/>
                </a:solidFill>
              </a:rPr>
              <a:t>Academy</a:t>
            </a:r>
          </a:p>
        </p:txBody>
      </p:sp>
      <p:grpSp>
        <p:nvGrpSpPr>
          <p:cNvPr id="64" name="Group 63">
            <a:extLst>
              <a:ext uri="{FF2B5EF4-FFF2-40B4-BE49-F238E27FC236}">
                <a16:creationId xmlns:a16="http://schemas.microsoft.com/office/drawing/2014/main" id="{5C0F9CA6-4DA8-4218-8C89-B9B99E1174B0}"/>
              </a:ext>
            </a:extLst>
          </p:cNvPr>
          <p:cNvGrpSpPr/>
          <p:nvPr/>
        </p:nvGrpSpPr>
        <p:grpSpPr>
          <a:xfrm>
            <a:off x="1029007" y="-4391834"/>
            <a:ext cx="2231053" cy="4044912"/>
            <a:chOff x="1029007" y="1874065"/>
            <a:chExt cx="2231053" cy="4044912"/>
          </a:xfrm>
        </p:grpSpPr>
        <p:sp>
          <p:nvSpPr>
            <p:cNvPr id="67" name="TextBox 66">
              <a:extLst>
                <a:ext uri="{FF2B5EF4-FFF2-40B4-BE49-F238E27FC236}">
                  <a16:creationId xmlns:a16="http://schemas.microsoft.com/office/drawing/2014/main" id="{3CA5D39D-2320-4B5F-8E4B-A8349411AF6B}"/>
                </a:ext>
              </a:extLst>
            </p:cNvPr>
            <p:cNvSpPr txBox="1"/>
            <p:nvPr/>
          </p:nvSpPr>
          <p:spPr>
            <a:xfrm rot="1282955">
              <a:off x="1556497" y="4903314"/>
              <a:ext cx="1171356" cy="1015663"/>
            </a:xfrm>
            <a:prstGeom prst="rect">
              <a:avLst/>
            </a:prstGeom>
            <a:noFill/>
          </p:spPr>
          <p:txBody>
            <a:bodyPr wrap="square" lIns="0" tIns="0" rIns="0" bIns="0" rtlCol="0">
              <a:spAutoFit/>
            </a:bodyPr>
            <a:lstStyle/>
            <a:p>
              <a:pPr algn="l"/>
              <a:r>
                <a:rPr lang="en-US" sz="6600" b="1">
                  <a:solidFill>
                    <a:srgbClr val="00B050"/>
                  </a:solidFill>
                </a:rPr>
                <a:t>C#</a:t>
              </a:r>
            </a:p>
          </p:txBody>
        </p:sp>
        <p:sp>
          <p:nvSpPr>
            <p:cNvPr id="68" name="Oval 67">
              <a:extLst>
                <a:ext uri="{FF2B5EF4-FFF2-40B4-BE49-F238E27FC236}">
                  <a16:creationId xmlns:a16="http://schemas.microsoft.com/office/drawing/2014/main" id="{77FA14C8-8E1C-4780-8ED7-41BDDFA0DD18}"/>
                </a:ext>
              </a:extLst>
            </p:cNvPr>
            <p:cNvSpPr/>
            <p:nvPr/>
          </p:nvSpPr>
          <p:spPr bwMode="auto">
            <a:xfrm>
              <a:off x="1029007" y="2657800"/>
              <a:ext cx="1171355" cy="1357609"/>
            </a:xfrm>
            <a:prstGeom prst="ellipse">
              <a:avLst/>
            </a:prstGeom>
            <a:solidFill>
              <a:srgbClr val="EDD15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9" name="Oval 68">
              <a:extLst>
                <a:ext uri="{FF2B5EF4-FFF2-40B4-BE49-F238E27FC236}">
                  <a16:creationId xmlns:a16="http://schemas.microsoft.com/office/drawing/2014/main" id="{5AE2D783-02D8-4C1E-A788-954D04EBC2FD}"/>
                </a:ext>
              </a:extLst>
            </p:cNvPr>
            <p:cNvSpPr/>
            <p:nvPr/>
          </p:nvSpPr>
          <p:spPr bwMode="auto">
            <a:xfrm>
              <a:off x="1629890" y="1874065"/>
              <a:ext cx="1217829" cy="1441546"/>
            </a:xfrm>
            <a:prstGeom prst="ellipse">
              <a:avLst/>
            </a:prstGeom>
            <a:solidFill>
              <a:srgbClr val="C8381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0" name="Freeform: Shape 69">
              <a:extLst>
                <a:ext uri="{FF2B5EF4-FFF2-40B4-BE49-F238E27FC236}">
                  <a16:creationId xmlns:a16="http://schemas.microsoft.com/office/drawing/2014/main" id="{70BEA386-B2A4-43AF-A971-7F1C534E2BCE}"/>
                </a:ext>
              </a:extLst>
            </p:cNvPr>
            <p:cNvSpPr/>
            <p:nvPr/>
          </p:nvSpPr>
          <p:spPr bwMode="auto">
            <a:xfrm>
              <a:off x="1477407" y="4013947"/>
              <a:ext cx="337946" cy="1089318"/>
            </a:xfrm>
            <a:custGeom>
              <a:avLst/>
              <a:gdLst>
                <a:gd name="connsiteX0" fmla="*/ 142964 w 337946"/>
                <a:gd name="connsiteY0" fmla="*/ 0 h 1089318"/>
                <a:gd name="connsiteX1" fmla="*/ 1769 w 337946"/>
                <a:gd name="connsiteY1" fmla="*/ 221877 h 1089318"/>
                <a:gd name="connsiteX2" fmla="*/ 230369 w 337946"/>
                <a:gd name="connsiteY2" fmla="*/ 558053 h 1089318"/>
                <a:gd name="connsiteX3" fmla="*/ 149687 w 337946"/>
                <a:gd name="connsiteY3" fmla="*/ 948018 h 1089318"/>
                <a:gd name="connsiteX4" fmla="*/ 337946 w 337946"/>
                <a:gd name="connsiteY4" fmla="*/ 1048871 h 1089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6" h="1089318">
                  <a:moveTo>
                    <a:pt x="142964" y="0"/>
                  </a:moveTo>
                  <a:cubicBezTo>
                    <a:pt x="65083" y="64434"/>
                    <a:pt x="-12798" y="128868"/>
                    <a:pt x="1769" y="221877"/>
                  </a:cubicBezTo>
                  <a:cubicBezTo>
                    <a:pt x="16336" y="314886"/>
                    <a:pt x="205716" y="437030"/>
                    <a:pt x="230369" y="558053"/>
                  </a:cubicBezTo>
                  <a:cubicBezTo>
                    <a:pt x="255022" y="679077"/>
                    <a:pt x="131757" y="866215"/>
                    <a:pt x="149687" y="948018"/>
                  </a:cubicBezTo>
                  <a:cubicBezTo>
                    <a:pt x="167617" y="1029821"/>
                    <a:pt x="227008" y="1154206"/>
                    <a:pt x="337946" y="1048871"/>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6EBD1084-F5E9-48CA-A15A-2395171A8CAE}"/>
                </a:ext>
              </a:extLst>
            </p:cNvPr>
            <p:cNvSpPr/>
            <p:nvPr/>
          </p:nvSpPr>
          <p:spPr bwMode="auto">
            <a:xfrm>
              <a:off x="1499333" y="4013947"/>
              <a:ext cx="377253" cy="1042147"/>
            </a:xfrm>
            <a:custGeom>
              <a:avLst/>
              <a:gdLst>
                <a:gd name="connsiteX0" fmla="*/ 114314 w 377253"/>
                <a:gd name="connsiteY0" fmla="*/ 0 h 1042147"/>
                <a:gd name="connsiteX1" fmla="*/ 80696 w 377253"/>
                <a:gd name="connsiteY1" fmla="*/ 26894 h 1042147"/>
                <a:gd name="connsiteX2" fmla="*/ 67249 w 377253"/>
                <a:gd name="connsiteY2" fmla="*/ 47065 h 1042147"/>
                <a:gd name="connsiteX3" fmla="*/ 47079 w 377253"/>
                <a:gd name="connsiteY3" fmla="*/ 80682 h 1042147"/>
                <a:gd name="connsiteX4" fmla="*/ 20185 w 377253"/>
                <a:gd name="connsiteY4" fmla="*/ 141194 h 1042147"/>
                <a:gd name="connsiteX5" fmla="*/ 6738 w 377253"/>
                <a:gd name="connsiteY5" fmla="*/ 208429 h 1042147"/>
                <a:gd name="connsiteX6" fmla="*/ 14 w 377253"/>
                <a:gd name="connsiteY6" fmla="*/ 235324 h 1042147"/>
                <a:gd name="connsiteX7" fmla="*/ 13461 w 377253"/>
                <a:gd name="connsiteY7" fmla="*/ 403412 h 1042147"/>
                <a:gd name="connsiteX8" fmla="*/ 60526 w 377253"/>
                <a:gd name="connsiteY8" fmla="*/ 423582 h 1042147"/>
                <a:gd name="connsiteX9" fmla="*/ 80696 w 377253"/>
                <a:gd name="connsiteY9" fmla="*/ 443753 h 1042147"/>
                <a:gd name="connsiteX10" fmla="*/ 127761 w 377253"/>
                <a:gd name="connsiteY10" fmla="*/ 463924 h 1042147"/>
                <a:gd name="connsiteX11" fmla="*/ 154655 w 377253"/>
                <a:gd name="connsiteY11" fmla="*/ 504265 h 1042147"/>
                <a:gd name="connsiteX12" fmla="*/ 174826 w 377253"/>
                <a:gd name="connsiteY12" fmla="*/ 510988 h 1042147"/>
                <a:gd name="connsiteX13" fmla="*/ 188273 w 377253"/>
                <a:gd name="connsiteY13" fmla="*/ 531159 h 1042147"/>
                <a:gd name="connsiteX14" fmla="*/ 221891 w 377253"/>
                <a:gd name="connsiteY14" fmla="*/ 564777 h 1042147"/>
                <a:gd name="connsiteX15" fmla="*/ 235338 w 377253"/>
                <a:gd name="connsiteY15" fmla="*/ 591671 h 1042147"/>
                <a:gd name="connsiteX16" fmla="*/ 242061 w 377253"/>
                <a:gd name="connsiteY16" fmla="*/ 611841 h 1042147"/>
                <a:gd name="connsiteX17" fmla="*/ 262232 w 377253"/>
                <a:gd name="connsiteY17" fmla="*/ 652182 h 1042147"/>
                <a:gd name="connsiteX18" fmla="*/ 268955 w 377253"/>
                <a:gd name="connsiteY18" fmla="*/ 705971 h 1042147"/>
                <a:gd name="connsiteX19" fmla="*/ 275679 w 377253"/>
                <a:gd name="connsiteY19" fmla="*/ 726141 h 1042147"/>
                <a:gd name="connsiteX20" fmla="*/ 289126 w 377253"/>
                <a:gd name="connsiteY20" fmla="*/ 773206 h 1042147"/>
                <a:gd name="connsiteX21" fmla="*/ 295849 w 377253"/>
                <a:gd name="connsiteY21" fmla="*/ 793377 h 1042147"/>
                <a:gd name="connsiteX22" fmla="*/ 316020 w 377253"/>
                <a:gd name="connsiteY22" fmla="*/ 847165 h 1042147"/>
                <a:gd name="connsiteX23" fmla="*/ 342914 w 377253"/>
                <a:gd name="connsiteY23" fmla="*/ 880782 h 1042147"/>
                <a:gd name="connsiteX24" fmla="*/ 356361 w 377253"/>
                <a:gd name="connsiteY24" fmla="*/ 921124 h 1042147"/>
                <a:gd name="connsiteX25" fmla="*/ 369808 w 377253"/>
                <a:gd name="connsiteY25" fmla="*/ 968188 h 1042147"/>
                <a:gd name="connsiteX26" fmla="*/ 376532 w 377253"/>
                <a:gd name="connsiteY26" fmla="*/ 988359 h 1042147"/>
                <a:gd name="connsiteX27" fmla="*/ 376532 w 377253"/>
                <a:gd name="connsiteY27" fmla="*/ 1042147 h 104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7253" h="1042147">
                  <a:moveTo>
                    <a:pt x="114314" y="0"/>
                  </a:moveTo>
                  <a:cubicBezTo>
                    <a:pt x="103108" y="8965"/>
                    <a:pt x="90843" y="16747"/>
                    <a:pt x="80696" y="26894"/>
                  </a:cubicBezTo>
                  <a:cubicBezTo>
                    <a:pt x="74982" y="32608"/>
                    <a:pt x="71532" y="40212"/>
                    <a:pt x="67249" y="47065"/>
                  </a:cubicBezTo>
                  <a:cubicBezTo>
                    <a:pt x="60323" y="58147"/>
                    <a:pt x="52486" y="68785"/>
                    <a:pt x="47079" y="80682"/>
                  </a:cubicBezTo>
                  <a:cubicBezTo>
                    <a:pt x="12790" y="156119"/>
                    <a:pt x="51919" y="93594"/>
                    <a:pt x="20185" y="141194"/>
                  </a:cubicBezTo>
                  <a:cubicBezTo>
                    <a:pt x="15703" y="163606"/>
                    <a:pt x="11527" y="186081"/>
                    <a:pt x="6738" y="208429"/>
                  </a:cubicBezTo>
                  <a:cubicBezTo>
                    <a:pt x="4802" y="217465"/>
                    <a:pt x="-304" y="226089"/>
                    <a:pt x="14" y="235324"/>
                  </a:cubicBezTo>
                  <a:cubicBezTo>
                    <a:pt x="1951" y="291499"/>
                    <a:pt x="1268" y="348542"/>
                    <a:pt x="13461" y="403412"/>
                  </a:cubicBezTo>
                  <a:cubicBezTo>
                    <a:pt x="14791" y="409395"/>
                    <a:pt x="53406" y="421209"/>
                    <a:pt x="60526" y="423582"/>
                  </a:cubicBezTo>
                  <a:cubicBezTo>
                    <a:pt x="67249" y="430306"/>
                    <a:pt x="72959" y="438226"/>
                    <a:pt x="80696" y="443753"/>
                  </a:cubicBezTo>
                  <a:cubicBezTo>
                    <a:pt x="95232" y="454136"/>
                    <a:pt x="111303" y="458437"/>
                    <a:pt x="127761" y="463924"/>
                  </a:cubicBezTo>
                  <a:cubicBezTo>
                    <a:pt x="134810" y="485069"/>
                    <a:pt x="133072" y="489876"/>
                    <a:pt x="154655" y="504265"/>
                  </a:cubicBezTo>
                  <a:cubicBezTo>
                    <a:pt x="160552" y="508196"/>
                    <a:pt x="168102" y="508747"/>
                    <a:pt x="174826" y="510988"/>
                  </a:cubicBezTo>
                  <a:cubicBezTo>
                    <a:pt x="179308" y="517712"/>
                    <a:pt x="182952" y="525078"/>
                    <a:pt x="188273" y="531159"/>
                  </a:cubicBezTo>
                  <a:cubicBezTo>
                    <a:pt x="198709" y="543086"/>
                    <a:pt x="214804" y="550602"/>
                    <a:pt x="221891" y="564777"/>
                  </a:cubicBezTo>
                  <a:cubicBezTo>
                    <a:pt x="226373" y="573742"/>
                    <a:pt x="231390" y="582459"/>
                    <a:pt x="235338" y="591671"/>
                  </a:cubicBezTo>
                  <a:cubicBezTo>
                    <a:pt x="238130" y="598185"/>
                    <a:pt x="238892" y="605502"/>
                    <a:pt x="242061" y="611841"/>
                  </a:cubicBezTo>
                  <a:cubicBezTo>
                    <a:pt x="268131" y="663983"/>
                    <a:pt x="245329" y="601478"/>
                    <a:pt x="262232" y="652182"/>
                  </a:cubicBezTo>
                  <a:cubicBezTo>
                    <a:pt x="264473" y="670112"/>
                    <a:pt x="265723" y="688193"/>
                    <a:pt x="268955" y="705971"/>
                  </a:cubicBezTo>
                  <a:cubicBezTo>
                    <a:pt x="270223" y="712944"/>
                    <a:pt x="273642" y="719353"/>
                    <a:pt x="275679" y="726141"/>
                  </a:cubicBezTo>
                  <a:cubicBezTo>
                    <a:pt x="280368" y="741769"/>
                    <a:pt x="284438" y="757578"/>
                    <a:pt x="289126" y="773206"/>
                  </a:cubicBezTo>
                  <a:cubicBezTo>
                    <a:pt x="291162" y="779994"/>
                    <a:pt x="294130" y="786501"/>
                    <a:pt x="295849" y="793377"/>
                  </a:cubicBezTo>
                  <a:cubicBezTo>
                    <a:pt x="307480" y="839901"/>
                    <a:pt x="293885" y="813962"/>
                    <a:pt x="316020" y="847165"/>
                  </a:cubicBezTo>
                  <a:cubicBezTo>
                    <a:pt x="340538" y="920724"/>
                    <a:pt x="299469" y="811270"/>
                    <a:pt x="342914" y="880782"/>
                  </a:cubicBezTo>
                  <a:cubicBezTo>
                    <a:pt x="350427" y="892802"/>
                    <a:pt x="351878" y="907677"/>
                    <a:pt x="356361" y="921124"/>
                  </a:cubicBezTo>
                  <a:cubicBezTo>
                    <a:pt x="372489" y="969507"/>
                    <a:pt x="352915" y="909063"/>
                    <a:pt x="369808" y="968188"/>
                  </a:cubicBezTo>
                  <a:cubicBezTo>
                    <a:pt x="371755" y="975003"/>
                    <a:pt x="375890" y="981301"/>
                    <a:pt x="376532" y="988359"/>
                  </a:cubicBezTo>
                  <a:cubicBezTo>
                    <a:pt x="378155" y="1006215"/>
                    <a:pt x="376532" y="1024218"/>
                    <a:pt x="376532" y="1042147"/>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C4501FC7-53CC-4F63-84BE-28F146F038C3}"/>
                </a:ext>
              </a:extLst>
            </p:cNvPr>
            <p:cNvCxnSpPr>
              <a:stCxn id="70" idx="0"/>
            </p:cNvCxnSpPr>
            <p:nvPr/>
          </p:nvCxnSpPr>
          <p:spPr>
            <a:xfrm>
              <a:off x="1620371" y="4013947"/>
              <a:ext cx="256215" cy="98163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ACA0E07-38E5-4076-8983-DB2730E5D621}"/>
                </a:ext>
              </a:extLst>
            </p:cNvPr>
            <p:cNvCxnSpPr>
              <a:cxnSpLocks/>
            </p:cNvCxnSpPr>
            <p:nvPr/>
          </p:nvCxnSpPr>
          <p:spPr>
            <a:xfrm flipH="1">
              <a:off x="1997624" y="3302992"/>
              <a:ext cx="210597" cy="169259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65BA4D-F516-4BD0-940B-04DD4841FF2A}"/>
                </a:ext>
              </a:extLst>
            </p:cNvPr>
            <p:cNvCxnSpPr>
              <a:cxnSpLocks/>
            </p:cNvCxnSpPr>
            <p:nvPr/>
          </p:nvCxnSpPr>
          <p:spPr>
            <a:xfrm flipH="1">
              <a:off x="1973808" y="4099574"/>
              <a:ext cx="611498" cy="95652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B36103AA-8B94-4150-AB8A-CC8A8ABB967D}"/>
                </a:ext>
              </a:extLst>
            </p:cNvPr>
            <p:cNvSpPr/>
            <p:nvPr/>
          </p:nvSpPr>
          <p:spPr bwMode="auto">
            <a:xfrm>
              <a:off x="2160588" y="2825524"/>
              <a:ext cx="1099472" cy="1301446"/>
            </a:xfrm>
            <a:prstGeom prst="ellipse">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pic>
        <p:nvPicPr>
          <p:cNvPr id="1026" name="Picture 2" descr="Image result for docker png">
            <a:extLst>
              <a:ext uri="{FF2B5EF4-FFF2-40B4-BE49-F238E27FC236}">
                <a16:creationId xmlns:a16="http://schemas.microsoft.com/office/drawing/2014/main" id="{3B361D16-E75C-45C4-85F6-856617988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390" y="3165166"/>
            <a:ext cx="3567798" cy="356779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8FC7292-B10A-4884-B5F5-95E84F1A3D53}"/>
              </a:ext>
            </a:extLst>
          </p:cNvPr>
          <p:cNvGrpSpPr/>
          <p:nvPr/>
        </p:nvGrpSpPr>
        <p:grpSpPr>
          <a:xfrm>
            <a:off x="-763392" y="5887824"/>
            <a:ext cx="14387467" cy="2066338"/>
            <a:chOff x="-763392" y="5887824"/>
            <a:chExt cx="14387467" cy="2066338"/>
          </a:xfrm>
        </p:grpSpPr>
        <p:sp>
          <p:nvSpPr>
            <p:cNvPr id="6" name="Flowchart: Connector 5">
              <a:extLst>
                <a:ext uri="{FF2B5EF4-FFF2-40B4-BE49-F238E27FC236}">
                  <a16:creationId xmlns:a16="http://schemas.microsoft.com/office/drawing/2014/main" id="{D91A4283-EDCD-4F92-A47A-79E9E71CD149}"/>
                </a:ext>
              </a:extLst>
            </p:cNvPr>
            <p:cNvSpPr/>
            <p:nvPr/>
          </p:nvSpPr>
          <p:spPr bwMode="auto">
            <a:xfrm>
              <a:off x="529158" y="5887824"/>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6" name="Flowchart: Connector 75">
              <a:extLst>
                <a:ext uri="{FF2B5EF4-FFF2-40B4-BE49-F238E27FC236}">
                  <a16:creationId xmlns:a16="http://schemas.microsoft.com/office/drawing/2014/main" id="{F8BD5732-49C9-4A9E-A60D-F566BDCCE66C}"/>
                </a:ext>
              </a:extLst>
            </p:cNvPr>
            <p:cNvSpPr/>
            <p:nvPr/>
          </p:nvSpPr>
          <p:spPr bwMode="auto">
            <a:xfrm>
              <a:off x="1901043" y="5941618"/>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7" name="Flowchart: Connector 76">
              <a:extLst>
                <a:ext uri="{FF2B5EF4-FFF2-40B4-BE49-F238E27FC236}">
                  <a16:creationId xmlns:a16="http://schemas.microsoft.com/office/drawing/2014/main" id="{E8BC01D3-DA23-4865-8795-ED60E25CAD19}"/>
                </a:ext>
              </a:extLst>
            </p:cNvPr>
            <p:cNvSpPr/>
            <p:nvPr/>
          </p:nvSpPr>
          <p:spPr bwMode="auto">
            <a:xfrm>
              <a:off x="3225539" y="5887825"/>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8" name="Flowchart: Connector 77">
              <a:extLst>
                <a:ext uri="{FF2B5EF4-FFF2-40B4-BE49-F238E27FC236}">
                  <a16:creationId xmlns:a16="http://schemas.microsoft.com/office/drawing/2014/main" id="{C3E290F0-F6C6-4A70-B900-AA6E00339F24}"/>
                </a:ext>
              </a:extLst>
            </p:cNvPr>
            <p:cNvSpPr/>
            <p:nvPr/>
          </p:nvSpPr>
          <p:spPr bwMode="auto">
            <a:xfrm>
              <a:off x="4690011" y="5887825"/>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9" name="Flowchart: Connector 78">
              <a:extLst>
                <a:ext uri="{FF2B5EF4-FFF2-40B4-BE49-F238E27FC236}">
                  <a16:creationId xmlns:a16="http://schemas.microsoft.com/office/drawing/2014/main" id="{E1DA33C3-E8E0-4B30-BA69-580F710B0EFD}"/>
                </a:ext>
              </a:extLst>
            </p:cNvPr>
            <p:cNvSpPr/>
            <p:nvPr/>
          </p:nvSpPr>
          <p:spPr bwMode="auto">
            <a:xfrm>
              <a:off x="-763392" y="5887825"/>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0" name="Flowchart: Connector 79">
              <a:extLst>
                <a:ext uri="{FF2B5EF4-FFF2-40B4-BE49-F238E27FC236}">
                  <a16:creationId xmlns:a16="http://schemas.microsoft.com/office/drawing/2014/main" id="{B200E321-C5F3-4583-8DE5-E441F9C5F038}"/>
                </a:ext>
              </a:extLst>
            </p:cNvPr>
            <p:cNvSpPr/>
            <p:nvPr/>
          </p:nvSpPr>
          <p:spPr bwMode="auto">
            <a:xfrm>
              <a:off x="6179657" y="5887824"/>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1" name="Flowchart: Connector 80">
              <a:extLst>
                <a:ext uri="{FF2B5EF4-FFF2-40B4-BE49-F238E27FC236}">
                  <a16:creationId xmlns:a16="http://schemas.microsoft.com/office/drawing/2014/main" id="{6165170A-B1F2-4799-AD52-69F379C8D7C9}"/>
                </a:ext>
              </a:extLst>
            </p:cNvPr>
            <p:cNvSpPr/>
            <p:nvPr/>
          </p:nvSpPr>
          <p:spPr bwMode="auto">
            <a:xfrm>
              <a:off x="7454632" y="5964024"/>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2" name="Flowchart: Connector 81">
              <a:extLst>
                <a:ext uri="{FF2B5EF4-FFF2-40B4-BE49-F238E27FC236}">
                  <a16:creationId xmlns:a16="http://schemas.microsoft.com/office/drawing/2014/main" id="{2B017293-26EE-4182-A614-30EF6085F6D8}"/>
                </a:ext>
              </a:extLst>
            </p:cNvPr>
            <p:cNvSpPr/>
            <p:nvPr/>
          </p:nvSpPr>
          <p:spPr bwMode="auto">
            <a:xfrm>
              <a:off x="8809513" y="5950361"/>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3" name="Flowchart: Connector 82">
              <a:extLst>
                <a:ext uri="{FF2B5EF4-FFF2-40B4-BE49-F238E27FC236}">
                  <a16:creationId xmlns:a16="http://schemas.microsoft.com/office/drawing/2014/main" id="{EEF94677-60C4-412C-A843-C95DBAA26934}"/>
                </a:ext>
              </a:extLst>
            </p:cNvPr>
            <p:cNvSpPr/>
            <p:nvPr/>
          </p:nvSpPr>
          <p:spPr bwMode="auto">
            <a:xfrm>
              <a:off x="10251650" y="6013812"/>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4" name="Flowchart: Connector 83">
              <a:extLst>
                <a:ext uri="{FF2B5EF4-FFF2-40B4-BE49-F238E27FC236}">
                  <a16:creationId xmlns:a16="http://schemas.microsoft.com/office/drawing/2014/main" id="{69C4AA31-1D9A-4132-A386-E0DCE1C70430}"/>
                </a:ext>
              </a:extLst>
            </p:cNvPr>
            <p:cNvSpPr/>
            <p:nvPr/>
          </p:nvSpPr>
          <p:spPr bwMode="auto">
            <a:xfrm>
              <a:off x="11683725" y="6013499"/>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85" name="Rectangle 84">
            <a:extLst>
              <a:ext uri="{FF2B5EF4-FFF2-40B4-BE49-F238E27FC236}">
                <a16:creationId xmlns:a16="http://schemas.microsoft.com/office/drawing/2014/main" id="{4DFA7C72-EF99-4FE5-8C8C-897BC0BFFC85}"/>
              </a:ext>
            </a:extLst>
          </p:cNvPr>
          <p:cNvSpPr/>
          <p:nvPr/>
        </p:nvSpPr>
        <p:spPr>
          <a:xfrm>
            <a:off x="4391484" y="1409063"/>
            <a:ext cx="5860166" cy="1446550"/>
          </a:xfrm>
          <a:prstGeom prst="rect">
            <a:avLst/>
          </a:prstGeom>
        </p:spPr>
        <p:txBody>
          <a:bodyPr wrap="square">
            <a:spAutoFit/>
          </a:bodyPr>
          <a:lstStyle/>
          <a:p>
            <a:pPr algn="ctr"/>
            <a:r>
              <a:rPr lang="en-US" sz="4400" b="1">
                <a:solidFill>
                  <a:schemeClr val="bg1"/>
                </a:solidFill>
                <a:latin typeface="JFRockSolid" pitchFamily="2" charset="0"/>
              </a:rPr>
              <a:t>Containers</a:t>
            </a:r>
          </a:p>
          <a:p>
            <a:pPr algn="ctr"/>
            <a:r>
              <a:rPr lang="en-US" sz="4400" b="1" err="1">
                <a:solidFill>
                  <a:schemeClr val="bg1"/>
                </a:solidFill>
                <a:latin typeface="JFRockSolid" pitchFamily="2" charset="0"/>
              </a:rPr>
              <a:t>docker</a:t>
            </a:r>
            <a:endParaRPr lang="en-US" sz="4400" b="1">
              <a:solidFill>
                <a:schemeClr val="bg1"/>
              </a:solidFill>
              <a:latin typeface="JFRockSolid" pitchFamily="2" charset="0"/>
            </a:endParaRPr>
          </a:p>
        </p:txBody>
      </p:sp>
      <p:grpSp>
        <p:nvGrpSpPr>
          <p:cNvPr id="88" name="Group 87">
            <a:extLst>
              <a:ext uri="{FF2B5EF4-FFF2-40B4-BE49-F238E27FC236}">
                <a16:creationId xmlns:a16="http://schemas.microsoft.com/office/drawing/2014/main" id="{3ECCA85A-E3CE-433E-B8F6-35B89AC50D22}"/>
              </a:ext>
            </a:extLst>
          </p:cNvPr>
          <p:cNvGrpSpPr/>
          <p:nvPr/>
        </p:nvGrpSpPr>
        <p:grpSpPr>
          <a:xfrm>
            <a:off x="-7690432" y="1168182"/>
            <a:ext cx="7154801" cy="3597155"/>
            <a:chOff x="-1833050" y="1874065"/>
            <a:chExt cx="7154801" cy="3597155"/>
          </a:xfrm>
        </p:grpSpPr>
        <p:sp>
          <p:nvSpPr>
            <p:cNvPr id="89" name="TextBox 88">
              <a:extLst>
                <a:ext uri="{FF2B5EF4-FFF2-40B4-BE49-F238E27FC236}">
                  <a16:creationId xmlns:a16="http://schemas.microsoft.com/office/drawing/2014/main" id="{641B85FA-0249-4E39-A9C2-8119D37B1154}"/>
                </a:ext>
              </a:extLst>
            </p:cNvPr>
            <p:cNvSpPr txBox="1"/>
            <p:nvPr/>
          </p:nvSpPr>
          <p:spPr>
            <a:xfrm rot="1282955">
              <a:off x="-1833050" y="4455557"/>
              <a:ext cx="7154801" cy="1015663"/>
            </a:xfrm>
            <a:prstGeom prst="rect">
              <a:avLst/>
            </a:prstGeom>
            <a:noFill/>
          </p:spPr>
          <p:txBody>
            <a:bodyPr wrap="square" lIns="0" tIns="0" rIns="0" bIns="0" rtlCol="0">
              <a:spAutoFit/>
            </a:bodyPr>
            <a:lstStyle/>
            <a:p>
              <a:pPr algn="l"/>
              <a:r>
                <a:rPr lang="en-US" sz="6600" b="1">
                  <a:solidFill>
                    <a:srgbClr val="00B050"/>
                  </a:solidFill>
                </a:rPr>
                <a:t>static void main()</a:t>
              </a:r>
            </a:p>
          </p:txBody>
        </p:sp>
        <p:sp>
          <p:nvSpPr>
            <p:cNvPr id="90" name="Oval 89">
              <a:extLst>
                <a:ext uri="{FF2B5EF4-FFF2-40B4-BE49-F238E27FC236}">
                  <a16:creationId xmlns:a16="http://schemas.microsoft.com/office/drawing/2014/main" id="{7CF53708-4483-43DC-A252-68B23B370AE4}"/>
                </a:ext>
              </a:extLst>
            </p:cNvPr>
            <p:cNvSpPr/>
            <p:nvPr/>
          </p:nvSpPr>
          <p:spPr bwMode="auto">
            <a:xfrm>
              <a:off x="1029007" y="2657800"/>
              <a:ext cx="1171355" cy="1357609"/>
            </a:xfrm>
            <a:prstGeom prst="ellipse">
              <a:avLst/>
            </a:prstGeom>
            <a:solidFill>
              <a:srgbClr val="EDD15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1" name="Oval 90">
              <a:extLst>
                <a:ext uri="{FF2B5EF4-FFF2-40B4-BE49-F238E27FC236}">
                  <a16:creationId xmlns:a16="http://schemas.microsoft.com/office/drawing/2014/main" id="{80D1B42C-2435-4BE0-A3FD-55EA2A68A951}"/>
                </a:ext>
              </a:extLst>
            </p:cNvPr>
            <p:cNvSpPr/>
            <p:nvPr/>
          </p:nvSpPr>
          <p:spPr bwMode="auto">
            <a:xfrm>
              <a:off x="1629890" y="1874065"/>
              <a:ext cx="1217829" cy="1441546"/>
            </a:xfrm>
            <a:prstGeom prst="ellipse">
              <a:avLst/>
            </a:prstGeom>
            <a:solidFill>
              <a:srgbClr val="C8381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2" name="Freeform: Shape 91">
              <a:extLst>
                <a:ext uri="{FF2B5EF4-FFF2-40B4-BE49-F238E27FC236}">
                  <a16:creationId xmlns:a16="http://schemas.microsoft.com/office/drawing/2014/main" id="{D9A552C9-4755-43EC-9278-5146CC141137}"/>
                </a:ext>
              </a:extLst>
            </p:cNvPr>
            <p:cNvSpPr/>
            <p:nvPr/>
          </p:nvSpPr>
          <p:spPr bwMode="auto">
            <a:xfrm>
              <a:off x="1477407" y="4013947"/>
              <a:ext cx="337946" cy="1089318"/>
            </a:xfrm>
            <a:custGeom>
              <a:avLst/>
              <a:gdLst>
                <a:gd name="connsiteX0" fmla="*/ 142964 w 337946"/>
                <a:gd name="connsiteY0" fmla="*/ 0 h 1089318"/>
                <a:gd name="connsiteX1" fmla="*/ 1769 w 337946"/>
                <a:gd name="connsiteY1" fmla="*/ 221877 h 1089318"/>
                <a:gd name="connsiteX2" fmla="*/ 230369 w 337946"/>
                <a:gd name="connsiteY2" fmla="*/ 558053 h 1089318"/>
                <a:gd name="connsiteX3" fmla="*/ 149687 w 337946"/>
                <a:gd name="connsiteY3" fmla="*/ 948018 h 1089318"/>
                <a:gd name="connsiteX4" fmla="*/ 337946 w 337946"/>
                <a:gd name="connsiteY4" fmla="*/ 1048871 h 1089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6" h="1089318">
                  <a:moveTo>
                    <a:pt x="142964" y="0"/>
                  </a:moveTo>
                  <a:cubicBezTo>
                    <a:pt x="65083" y="64434"/>
                    <a:pt x="-12798" y="128868"/>
                    <a:pt x="1769" y="221877"/>
                  </a:cubicBezTo>
                  <a:cubicBezTo>
                    <a:pt x="16336" y="314886"/>
                    <a:pt x="205716" y="437030"/>
                    <a:pt x="230369" y="558053"/>
                  </a:cubicBezTo>
                  <a:cubicBezTo>
                    <a:pt x="255022" y="679077"/>
                    <a:pt x="131757" y="866215"/>
                    <a:pt x="149687" y="948018"/>
                  </a:cubicBezTo>
                  <a:cubicBezTo>
                    <a:pt x="167617" y="1029821"/>
                    <a:pt x="227008" y="1154206"/>
                    <a:pt x="337946" y="1048871"/>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94">
              <a:extLst>
                <a:ext uri="{FF2B5EF4-FFF2-40B4-BE49-F238E27FC236}">
                  <a16:creationId xmlns:a16="http://schemas.microsoft.com/office/drawing/2014/main" id="{DBF3D32F-1A2D-4CB0-A614-A4009634FD3F}"/>
                </a:ext>
              </a:extLst>
            </p:cNvPr>
            <p:cNvSpPr/>
            <p:nvPr/>
          </p:nvSpPr>
          <p:spPr bwMode="auto">
            <a:xfrm>
              <a:off x="1499333" y="4013947"/>
              <a:ext cx="377253" cy="1042147"/>
            </a:xfrm>
            <a:custGeom>
              <a:avLst/>
              <a:gdLst>
                <a:gd name="connsiteX0" fmla="*/ 114314 w 377253"/>
                <a:gd name="connsiteY0" fmla="*/ 0 h 1042147"/>
                <a:gd name="connsiteX1" fmla="*/ 80696 w 377253"/>
                <a:gd name="connsiteY1" fmla="*/ 26894 h 1042147"/>
                <a:gd name="connsiteX2" fmla="*/ 67249 w 377253"/>
                <a:gd name="connsiteY2" fmla="*/ 47065 h 1042147"/>
                <a:gd name="connsiteX3" fmla="*/ 47079 w 377253"/>
                <a:gd name="connsiteY3" fmla="*/ 80682 h 1042147"/>
                <a:gd name="connsiteX4" fmla="*/ 20185 w 377253"/>
                <a:gd name="connsiteY4" fmla="*/ 141194 h 1042147"/>
                <a:gd name="connsiteX5" fmla="*/ 6738 w 377253"/>
                <a:gd name="connsiteY5" fmla="*/ 208429 h 1042147"/>
                <a:gd name="connsiteX6" fmla="*/ 14 w 377253"/>
                <a:gd name="connsiteY6" fmla="*/ 235324 h 1042147"/>
                <a:gd name="connsiteX7" fmla="*/ 13461 w 377253"/>
                <a:gd name="connsiteY7" fmla="*/ 403412 h 1042147"/>
                <a:gd name="connsiteX8" fmla="*/ 60526 w 377253"/>
                <a:gd name="connsiteY8" fmla="*/ 423582 h 1042147"/>
                <a:gd name="connsiteX9" fmla="*/ 80696 w 377253"/>
                <a:gd name="connsiteY9" fmla="*/ 443753 h 1042147"/>
                <a:gd name="connsiteX10" fmla="*/ 127761 w 377253"/>
                <a:gd name="connsiteY10" fmla="*/ 463924 h 1042147"/>
                <a:gd name="connsiteX11" fmla="*/ 154655 w 377253"/>
                <a:gd name="connsiteY11" fmla="*/ 504265 h 1042147"/>
                <a:gd name="connsiteX12" fmla="*/ 174826 w 377253"/>
                <a:gd name="connsiteY12" fmla="*/ 510988 h 1042147"/>
                <a:gd name="connsiteX13" fmla="*/ 188273 w 377253"/>
                <a:gd name="connsiteY13" fmla="*/ 531159 h 1042147"/>
                <a:gd name="connsiteX14" fmla="*/ 221891 w 377253"/>
                <a:gd name="connsiteY14" fmla="*/ 564777 h 1042147"/>
                <a:gd name="connsiteX15" fmla="*/ 235338 w 377253"/>
                <a:gd name="connsiteY15" fmla="*/ 591671 h 1042147"/>
                <a:gd name="connsiteX16" fmla="*/ 242061 w 377253"/>
                <a:gd name="connsiteY16" fmla="*/ 611841 h 1042147"/>
                <a:gd name="connsiteX17" fmla="*/ 262232 w 377253"/>
                <a:gd name="connsiteY17" fmla="*/ 652182 h 1042147"/>
                <a:gd name="connsiteX18" fmla="*/ 268955 w 377253"/>
                <a:gd name="connsiteY18" fmla="*/ 705971 h 1042147"/>
                <a:gd name="connsiteX19" fmla="*/ 275679 w 377253"/>
                <a:gd name="connsiteY19" fmla="*/ 726141 h 1042147"/>
                <a:gd name="connsiteX20" fmla="*/ 289126 w 377253"/>
                <a:gd name="connsiteY20" fmla="*/ 773206 h 1042147"/>
                <a:gd name="connsiteX21" fmla="*/ 295849 w 377253"/>
                <a:gd name="connsiteY21" fmla="*/ 793377 h 1042147"/>
                <a:gd name="connsiteX22" fmla="*/ 316020 w 377253"/>
                <a:gd name="connsiteY22" fmla="*/ 847165 h 1042147"/>
                <a:gd name="connsiteX23" fmla="*/ 342914 w 377253"/>
                <a:gd name="connsiteY23" fmla="*/ 880782 h 1042147"/>
                <a:gd name="connsiteX24" fmla="*/ 356361 w 377253"/>
                <a:gd name="connsiteY24" fmla="*/ 921124 h 1042147"/>
                <a:gd name="connsiteX25" fmla="*/ 369808 w 377253"/>
                <a:gd name="connsiteY25" fmla="*/ 968188 h 1042147"/>
                <a:gd name="connsiteX26" fmla="*/ 376532 w 377253"/>
                <a:gd name="connsiteY26" fmla="*/ 988359 h 1042147"/>
                <a:gd name="connsiteX27" fmla="*/ 376532 w 377253"/>
                <a:gd name="connsiteY27" fmla="*/ 1042147 h 104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7253" h="1042147">
                  <a:moveTo>
                    <a:pt x="114314" y="0"/>
                  </a:moveTo>
                  <a:cubicBezTo>
                    <a:pt x="103108" y="8965"/>
                    <a:pt x="90843" y="16747"/>
                    <a:pt x="80696" y="26894"/>
                  </a:cubicBezTo>
                  <a:cubicBezTo>
                    <a:pt x="74982" y="32608"/>
                    <a:pt x="71532" y="40212"/>
                    <a:pt x="67249" y="47065"/>
                  </a:cubicBezTo>
                  <a:cubicBezTo>
                    <a:pt x="60323" y="58147"/>
                    <a:pt x="52486" y="68785"/>
                    <a:pt x="47079" y="80682"/>
                  </a:cubicBezTo>
                  <a:cubicBezTo>
                    <a:pt x="12790" y="156119"/>
                    <a:pt x="51919" y="93594"/>
                    <a:pt x="20185" y="141194"/>
                  </a:cubicBezTo>
                  <a:cubicBezTo>
                    <a:pt x="15703" y="163606"/>
                    <a:pt x="11527" y="186081"/>
                    <a:pt x="6738" y="208429"/>
                  </a:cubicBezTo>
                  <a:cubicBezTo>
                    <a:pt x="4802" y="217465"/>
                    <a:pt x="-304" y="226089"/>
                    <a:pt x="14" y="235324"/>
                  </a:cubicBezTo>
                  <a:cubicBezTo>
                    <a:pt x="1951" y="291499"/>
                    <a:pt x="1268" y="348542"/>
                    <a:pt x="13461" y="403412"/>
                  </a:cubicBezTo>
                  <a:cubicBezTo>
                    <a:pt x="14791" y="409395"/>
                    <a:pt x="53406" y="421209"/>
                    <a:pt x="60526" y="423582"/>
                  </a:cubicBezTo>
                  <a:cubicBezTo>
                    <a:pt x="67249" y="430306"/>
                    <a:pt x="72959" y="438226"/>
                    <a:pt x="80696" y="443753"/>
                  </a:cubicBezTo>
                  <a:cubicBezTo>
                    <a:pt x="95232" y="454136"/>
                    <a:pt x="111303" y="458437"/>
                    <a:pt x="127761" y="463924"/>
                  </a:cubicBezTo>
                  <a:cubicBezTo>
                    <a:pt x="134810" y="485069"/>
                    <a:pt x="133072" y="489876"/>
                    <a:pt x="154655" y="504265"/>
                  </a:cubicBezTo>
                  <a:cubicBezTo>
                    <a:pt x="160552" y="508196"/>
                    <a:pt x="168102" y="508747"/>
                    <a:pt x="174826" y="510988"/>
                  </a:cubicBezTo>
                  <a:cubicBezTo>
                    <a:pt x="179308" y="517712"/>
                    <a:pt x="182952" y="525078"/>
                    <a:pt x="188273" y="531159"/>
                  </a:cubicBezTo>
                  <a:cubicBezTo>
                    <a:pt x="198709" y="543086"/>
                    <a:pt x="214804" y="550602"/>
                    <a:pt x="221891" y="564777"/>
                  </a:cubicBezTo>
                  <a:cubicBezTo>
                    <a:pt x="226373" y="573742"/>
                    <a:pt x="231390" y="582459"/>
                    <a:pt x="235338" y="591671"/>
                  </a:cubicBezTo>
                  <a:cubicBezTo>
                    <a:pt x="238130" y="598185"/>
                    <a:pt x="238892" y="605502"/>
                    <a:pt x="242061" y="611841"/>
                  </a:cubicBezTo>
                  <a:cubicBezTo>
                    <a:pt x="268131" y="663983"/>
                    <a:pt x="245329" y="601478"/>
                    <a:pt x="262232" y="652182"/>
                  </a:cubicBezTo>
                  <a:cubicBezTo>
                    <a:pt x="264473" y="670112"/>
                    <a:pt x="265723" y="688193"/>
                    <a:pt x="268955" y="705971"/>
                  </a:cubicBezTo>
                  <a:cubicBezTo>
                    <a:pt x="270223" y="712944"/>
                    <a:pt x="273642" y="719353"/>
                    <a:pt x="275679" y="726141"/>
                  </a:cubicBezTo>
                  <a:cubicBezTo>
                    <a:pt x="280368" y="741769"/>
                    <a:pt x="284438" y="757578"/>
                    <a:pt x="289126" y="773206"/>
                  </a:cubicBezTo>
                  <a:cubicBezTo>
                    <a:pt x="291162" y="779994"/>
                    <a:pt x="294130" y="786501"/>
                    <a:pt x="295849" y="793377"/>
                  </a:cubicBezTo>
                  <a:cubicBezTo>
                    <a:pt x="307480" y="839901"/>
                    <a:pt x="293885" y="813962"/>
                    <a:pt x="316020" y="847165"/>
                  </a:cubicBezTo>
                  <a:cubicBezTo>
                    <a:pt x="340538" y="920724"/>
                    <a:pt x="299469" y="811270"/>
                    <a:pt x="342914" y="880782"/>
                  </a:cubicBezTo>
                  <a:cubicBezTo>
                    <a:pt x="350427" y="892802"/>
                    <a:pt x="351878" y="907677"/>
                    <a:pt x="356361" y="921124"/>
                  </a:cubicBezTo>
                  <a:cubicBezTo>
                    <a:pt x="372489" y="969507"/>
                    <a:pt x="352915" y="909063"/>
                    <a:pt x="369808" y="968188"/>
                  </a:cubicBezTo>
                  <a:cubicBezTo>
                    <a:pt x="371755" y="975003"/>
                    <a:pt x="375890" y="981301"/>
                    <a:pt x="376532" y="988359"/>
                  </a:cubicBezTo>
                  <a:cubicBezTo>
                    <a:pt x="378155" y="1006215"/>
                    <a:pt x="376532" y="1024218"/>
                    <a:pt x="376532" y="1042147"/>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39DD1487-6FEA-4750-9E47-EB4AD4CA3333}"/>
                </a:ext>
              </a:extLst>
            </p:cNvPr>
            <p:cNvCxnSpPr>
              <a:stCxn id="92" idx="0"/>
            </p:cNvCxnSpPr>
            <p:nvPr/>
          </p:nvCxnSpPr>
          <p:spPr>
            <a:xfrm>
              <a:off x="1620371" y="4013947"/>
              <a:ext cx="256215" cy="98163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1BB08F6-CFCF-4A86-9A7D-6F0F7BCA0308}"/>
                </a:ext>
              </a:extLst>
            </p:cNvPr>
            <p:cNvCxnSpPr>
              <a:cxnSpLocks/>
            </p:cNvCxnSpPr>
            <p:nvPr/>
          </p:nvCxnSpPr>
          <p:spPr>
            <a:xfrm flipH="1">
              <a:off x="1997624" y="3302992"/>
              <a:ext cx="210597" cy="169259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840AF7B-B3A5-496A-940C-472B57CAE42C}"/>
                </a:ext>
              </a:extLst>
            </p:cNvPr>
            <p:cNvCxnSpPr>
              <a:cxnSpLocks/>
            </p:cNvCxnSpPr>
            <p:nvPr/>
          </p:nvCxnSpPr>
          <p:spPr>
            <a:xfrm flipH="1">
              <a:off x="1973808" y="4099574"/>
              <a:ext cx="611498" cy="95652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B10C6B1E-E04C-4EAE-991F-FBECDB24D5CE}"/>
                </a:ext>
              </a:extLst>
            </p:cNvPr>
            <p:cNvSpPr/>
            <p:nvPr/>
          </p:nvSpPr>
          <p:spPr bwMode="auto">
            <a:xfrm>
              <a:off x="2160588" y="2825524"/>
              <a:ext cx="1099472" cy="1301446"/>
            </a:xfrm>
            <a:prstGeom prst="ellipse">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Tree>
    <p:extLst>
      <p:ext uri="{BB962C8B-B14F-4D97-AF65-F5344CB8AC3E}">
        <p14:creationId xmlns:p14="http://schemas.microsoft.com/office/powerpoint/2010/main" val="1708717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A21FBA1-FFB9-DB40-B97B-CDB49E6CC954}"/>
              </a:ext>
            </a:extLst>
          </p:cNvPr>
          <p:cNvGrpSpPr/>
          <p:nvPr/>
        </p:nvGrpSpPr>
        <p:grpSpPr>
          <a:xfrm>
            <a:off x="2275439" y="1220599"/>
            <a:ext cx="1608413" cy="786261"/>
            <a:chOff x="758097" y="3571631"/>
            <a:chExt cx="3646255" cy="1822280"/>
          </a:xfrm>
          <a:solidFill>
            <a:schemeClr val="bg1"/>
          </a:solidFill>
        </p:grpSpPr>
        <p:sp>
          <p:nvSpPr>
            <p:cNvPr id="25" name="Oval 24">
              <a:extLst>
                <a:ext uri="{FF2B5EF4-FFF2-40B4-BE49-F238E27FC236}">
                  <a16:creationId xmlns:a16="http://schemas.microsoft.com/office/drawing/2014/main" id="{DCE04E64-2916-A044-B6D2-1747A19CCD52}"/>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Oval 25">
              <a:extLst>
                <a:ext uri="{FF2B5EF4-FFF2-40B4-BE49-F238E27FC236}">
                  <a16:creationId xmlns:a16="http://schemas.microsoft.com/office/drawing/2014/main" id="{F2099F91-85D5-D641-BB01-3B3FE18CF9FC}"/>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7" name="Oval 26">
              <a:extLst>
                <a:ext uri="{FF2B5EF4-FFF2-40B4-BE49-F238E27FC236}">
                  <a16:creationId xmlns:a16="http://schemas.microsoft.com/office/drawing/2014/main" id="{01F8284F-2E71-CF40-83F8-825B33D1C66B}"/>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 name="Oval 27">
              <a:extLst>
                <a:ext uri="{FF2B5EF4-FFF2-40B4-BE49-F238E27FC236}">
                  <a16:creationId xmlns:a16="http://schemas.microsoft.com/office/drawing/2014/main" id="{14FC42B9-5022-B34D-8A83-8E7183C9E8E2}"/>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9" name="Rectangle 28">
              <a:extLst>
                <a:ext uri="{FF2B5EF4-FFF2-40B4-BE49-F238E27FC236}">
                  <a16:creationId xmlns:a16="http://schemas.microsoft.com/office/drawing/2014/main" id="{86E34272-AF59-664B-A558-11F28CEE2FDD}"/>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30" name="Group 29">
            <a:extLst>
              <a:ext uri="{FF2B5EF4-FFF2-40B4-BE49-F238E27FC236}">
                <a16:creationId xmlns:a16="http://schemas.microsoft.com/office/drawing/2014/main" id="{34AF653F-2127-5740-A2D8-2085BACA84AE}"/>
              </a:ext>
            </a:extLst>
          </p:cNvPr>
          <p:cNvGrpSpPr/>
          <p:nvPr/>
        </p:nvGrpSpPr>
        <p:grpSpPr>
          <a:xfrm>
            <a:off x="3336790" y="252264"/>
            <a:ext cx="1759820" cy="860275"/>
            <a:chOff x="758097" y="3571631"/>
            <a:chExt cx="3646255" cy="1822280"/>
          </a:xfrm>
          <a:solidFill>
            <a:schemeClr val="bg1"/>
          </a:solidFill>
        </p:grpSpPr>
        <p:sp>
          <p:nvSpPr>
            <p:cNvPr id="31" name="Oval 30">
              <a:extLst>
                <a:ext uri="{FF2B5EF4-FFF2-40B4-BE49-F238E27FC236}">
                  <a16:creationId xmlns:a16="http://schemas.microsoft.com/office/drawing/2014/main" id="{594BA3F7-0F3E-8549-B532-3B6D86C45388}"/>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2" name="Oval 31">
              <a:extLst>
                <a:ext uri="{FF2B5EF4-FFF2-40B4-BE49-F238E27FC236}">
                  <a16:creationId xmlns:a16="http://schemas.microsoft.com/office/drawing/2014/main" id="{2F8A955B-1BC1-D044-BFB7-68C3D76BFCFF}"/>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3" name="Oval 32">
              <a:extLst>
                <a:ext uri="{FF2B5EF4-FFF2-40B4-BE49-F238E27FC236}">
                  <a16:creationId xmlns:a16="http://schemas.microsoft.com/office/drawing/2014/main" id="{D3990F4E-7BC4-E34B-94DC-A02F45890C43}"/>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4" name="Oval 33">
              <a:extLst>
                <a:ext uri="{FF2B5EF4-FFF2-40B4-BE49-F238E27FC236}">
                  <a16:creationId xmlns:a16="http://schemas.microsoft.com/office/drawing/2014/main" id="{E80085CB-E4CC-4147-B480-B27A6EB98C95}"/>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5" name="Rectangle 34">
              <a:extLst>
                <a:ext uri="{FF2B5EF4-FFF2-40B4-BE49-F238E27FC236}">
                  <a16:creationId xmlns:a16="http://schemas.microsoft.com/office/drawing/2014/main" id="{5628F702-EB12-5542-89DD-E69D6282AE11}"/>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36" name="Group 35">
            <a:extLst>
              <a:ext uri="{FF2B5EF4-FFF2-40B4-BE49-F238E27FC236}">
                <a16:creationId xmlns:a16="http://schemas.microsoft.com/office/drawing/2014/main" id="{A1AC2F65-247E-EB48-9552-9826F9F8A6A9}"/>
              </a:ext>
            </a:extLst>
          </p:cNvPr>
          <p:cNvGrpSpPr/>
          <p:nvPr/>
        </p:nvGrpSpPr>
        <p:grpSpPr>
          <a:xfrm>
            <a:off x="308481" y="76975"/>
            <a:ext cx="2331891" cy="1139928"/>
            <a:chOff x="758097" y="3571631"/>
            <a:chExt cx="3646255" cy="1822280"/>
          </a:xfrm>
          <a:solidFill>
            <a:schemeClr val="bg1"/>
          </a:solidFill>
        </p:grpSpPr>
        <p:sp>
          <p:nvSpPr>
            <p:cNvPr id="37" name="Oval 36">
              <a:extLst>
                <a:ext uri="{FF2B5EF4-FFF2-40B4-BE49-F238E27FC236}">
                  <a16:creationId xmlns:a16="http://schemas.microsoft.com/office/drawing/2014/main" id="{CFF40436-A6F6-8E46-9DDD-DD3871D93672}"/>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8" name="Oval 37">
              <a:extLst>
                <a:ext uri="{FF2B5EF4-FFF2-40B4-BE49-F238E27FC236}">
                  <a16:creationId xmlns:a16="http://schemas.microsoft.com/office/drawing/2014/main" id="{40E8850E-7135-EE4C-99DB-21F95F5774C4}"/>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9" name="Oval 38">
              <a:extLst>
                <a:ext uri="{FF2B5EF4-FFF2-40B4-BE49-F238E27FC236}">
                  <a16:creationId xmlns:a16="http://schemas.microsoft.com/office/drawing/2014/main" id="{5D612FBF-52F7-C24C-A179-796AEED19457}"/>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Oval 39">
              <a:extLst>
                <a:ext uri="{FF2B5EF4-FFF2-40B4-BE49-F238E27FC236}">
                  <a16:creationId xmlns:a16="http://schemas.microsoft.com/office/drawing/2014/main" id="{938A6ADE-B07E-3447-B4F6-C00734F30F69}"/>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2CF35CC6-9394-5C4C-8439-8DCD0BCAB49C}"/>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42" name="Group 41">
            <a:extLst>
              <a:ext uri="{FF2B5EF4-FFF2-40B4-BE49-F238E27FC236}">
                <a16:creationId xmlns:a16="http://schemas.microsoft.com/office/drawing/2014/main" id="{BDEF92C9-5C11-8043-B34D-9EEA0658F295}"/>
              </a:ext>
            </a:extLst>
          </p:cNvPr>
          <p:cNvGrpSpPr/>
          <p:nvPr/>
        </p:nvGrpSpPr>
        <p:grpSpPr>
          <a:xfrm>
            <a:off x="4034573" y="-2708511"/>
            <a:ext cx="5182509" cy="2533432"/>
            <a:chOff x="758097" y="3571631"/>
            <a:chExt cx="3646255" cy="1822280"/>
          </a:xfrm>
          <a:solidFill>
            <a:schemeClr val="bg1"/>
          </a:solidFill>
        </p:grpSpPr>
        <p:sp>
          <p:nvSpPr>
            <p:cNvPr id="43" name="Oval 42">
              <a:extLst>
                <a:ext uri="{FF2B5EF4-FFF2-40B4-BE49-F238E27FC236}">
                  <a16:creationId xmlns:a16="http://schemas.microsoft.com/office/drawing/2014/main" id="{F3FE7A85-557B-054E-B012-B8EB65E75FDE}"/>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4" name="Oval 43">
              <a:extLst>
                <a:ext uri="{FF2B5EF4-FFF2-40B4-BE49-F238E27FC236}">
                  <a16:creationId xmlns:a16="http://schemas.microsoft.com/office/drawing/2014/main" id="{1FBD39BF-7092-3C40-840D-4440C55A658F}"/>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5" name="Oval 44">
              <a:extLst>
                <a:ext uri="{FF2B5EF4-FFF2-40B4-BE49-F238E27FC236}">
                  <a16:creationId xmlns:a16="http://schemas.microsoft.com/office/drawing/2014/main" id="{5F626DE1-38D7-EC48-9B51-824477466DD9}"/>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Oval 45">
              <a:extLst>
                <a:ext uri="{FF2B5EF4-FFF2-40B4-BE49-F238E27FC236}">
                  <a16:creationId xmlns:a16="http://schemas.microsoft.com/office/drawing/2014/main" id="{D8BE853F-EE31-2C47-8B6A-B5090377627E}"/>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7" name="Rectangle 46">
              <a:extLst>
                <a:ext uri="{FF2B5EF4-FFF2-40B4-BE49-F238E27FC236}">
                  <a16:creationId xmlns:a16="http://schemas.microsoft.com/office/drawing/2014/main" id="{FF9C86B3-7077-5D42-8F33-5E6284B1D8E2}"/>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48" name="Group 47">
            <a:extLst>
              <a:ext uri="{FF2B5EF4-FFF2-40B4-BE49-F238E27FC236}">
                <a16:creationId xmlns:a16="http://schemas.microsoft.com/office/drawing/2014/main" id="{139B9334-08AA-F440-916B-1829DC41D429}"/>
              </a:ext>
            </a:extLst>
          </p:cNvPr>
          <p:cNvGrpSpPr/>
          <p:nvPr/>
        </p:nvGrpSpPr>
        <p:grpSpPr>
          <a:xfrm>
            <a:off x="12617665" y="456317"/>
            <a:ext cx="924449" cy="451910"/>
            <a:chOff x="758097" y="3571631"/>
            <a:chExt cx="3646255" cy="1822280"/>
          </a:xfrm>
          <a:solidFill>
            <a:schemeClr val="bg1"/>
          </a:solidFill>
        </p:grpSpPr>
        <p:sp>
          <p:nvSpPr>
            <p:cNvPr id="49" name="Oval 48">
              <a:extLst>
                <a:ext uri="{FF2B5EF4-FFF2-40B4-BE49-F238E27FC236}">
                  <a16:creationId xmlns:a16="http://schemas.microsoft.com/office/drawing/2014/main" id="{3D360860-23C0-B64C-8537-AEA10994ED57}"/>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0" name="Oval 49">
              <a:extLst>
                <a:ext uri="{FF2B5EF4-FFF2-40B4-BE49-F238E27FC236}">
                  <a16:creationId xmlns:a16="http://schemas.microsoft.com/office/drawing/2014/main" id="{4809B407-FF24-5843-85FD-C9BC1776CE49}"/>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1" name="Oval 50">
              <a:extLst>
                <a:ext uri="{FF2B5EF4-FFF2-40B4-BE49-F238E27FC236}">
                  <a16:creationId xmlns:a16="http://schemas.microsoft.com/office/drawing/2014/main" id="{EE869E69-26AB-9549-B103-BDD91FB401CE}"/>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2" name="Oval 51">
              <a:extLst>
                <a:ext uri="{FF2B5EF4-FFF2-40B4-BE49-F238E27FC236}">
                  <a16:creationId xmlns:a16="http://schemas.microsoft.com/office/drawing/2014/main" id="{CF016D89-730E-AA47-8EB1-C6470BC48332}"/>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 name="Rectangle 52">
              <a:extLst>
                <a:ext uri="{FF2B5EF4-FFF2-40B4-BE49-F238E27FC236}">
                  <a16:creationId xmlns:a16="http://schemas.microsoft.com/office/drawing/2014/main" id="{42C06CB5-DCDC-1A49-B2A5-BF3C10FAE223}"/>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54" name="Group 53">
            <a:extLst>
              <a:ext uri="{FF2B5EF4-FFF2-40B4-BE49-F238E27FC236}">
                <a16:creationId xmlns:a16="http://schemas.microsoft.com/office/drawing/2014/main" id="{11F56ED8-1F07-634D-9A0C-F91B71F97D14}"/>
              </a:ext>
            </a:extLst>
          </p:cNvPr>
          <p:cNvGrpSpPr/>
          <p:nvPr/>
        </p:nvGrpSpPr>
        <p:grpSpPr>
          <a:xfrm>
            <a:off x="9930909" y="125040"/>
            <a:ext cx="2134541" cy="1043455"/>
            <a:chOff x="758097" y="3571631"/>
            <a:chExt cx="3646255" cy="1822280"/>
          </a:xfrm>
          <a:solidFill>
            <a:schemeClr val="bg1"/>
          </a:solidFill>
        </p:grpSpPr>
        <p:sp>
          <p:nvSpPr>
            <p:cNvPr id="55" name="Oval 54">
              <a:extLst>
                <a:ext uri="{FF2B5EF4-FFF2-40B4-BE49-F238E27FC236}">
                  <a16:creationId xmlns:a16="http://schemas.microsoft.com/office/drawing/2014/main" id="{E341B658-4E93-0B4D-A7A2-D367E802194F}"/>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 name="Oval 55">
              <a:extLst>
                <a:ext uri="{FF2B5EF4-FFF2-40B4-BE49-F238E27FC236}">
                  <a16:creationId xmlns:a16="http://schemas.microsoft.com/office/drawing/2014/main" id="{EAD0129D-701E-5646-A972-132CE5AD176A}"/>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7" name="Oval 56">
              <a:extLst>
                <a:ext uri="{FF2B5EF4-FFF2-40B4-BE49-F238E27FC236}">
                  <a16:creationId xmlns:a16="http://schemas.microsoft.com/office/drawing/2014/main" id="{370549ED-BAB5-A14F-B5C4-5BEA40E15FD7}"/>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8" name="Oval 57">
              <a:extLst>
                <a:ext uri="{FF2B5EF4-FFF2-40B4-BE49-F238E27FC236}">
                  <a16:creationId xmlns:a16="http://schemas.microsoft.com/office/drawing/2014/main" id="{789ADD85-9595-1740-AAC6-A46AE86C7A58}"/>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9" name="Rectangle 58">
              <a:extLst>
                <a:ext uri="{FF2B5EF4-FFF2-40B4-BE49-F238E27FC236}">
                  <a16:creationId xmlns:a16="http://schemas.microsoft.com/office/drawing/2014/main" id="{AB68EB96-0C34-BD49-BE4A-086AA497E6F2}"/>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93" name="Title 1">
            <a:extLst>
              <a:ext uri="{FF2B5EF4-FFF2-40B4-BE49-F238E27FC236}">
                <a16:creationId xmlns:a16="http://schemas.microsoft.com/office/drawing/2014/main" id="{6406743B-03E3-A240-83B7-1D0260F3CDAE}"/>
              </a:ext>
            </a:extLst>
          </p:cNvPr>
          <p:cNvSpPr>
            <a:spLocks noGrp="1"/>
          </p:cNvSpPr>
          <p:nvPr>
            <p:ph type="title"/>
          </p:nvPr>
        </p:nvSpPr>
        <p:spPr>
          <a:xfrm>
            <a:off x="-13716000" y="3572211"/>
            <a:ext cx="1763397" cy="443198"/>
          </a:xfrm>
        </p:spPr>
        <p:txBody>
          <a:bodyPr/>
          <a:lstStyle/>
          <a:p>
            <a:pPr algn="ctr"/>
            <a:r>
              <a:rPr lang="en-US" sz="3200" b="1">
                <a:solidFill>
                  <a:schemeClr val="bg2"/>
                </a:solidFill>
              </a:rPr>
              <a:t>Cloud</a:t>
            </a:r>
          </a:p>
        </p:txBody>
      </p:sp>
      <p:sp>
        <p:nvSpPr>
          <p:cNvPr id="94" name="Title 1">
            <a:extLst>
              <a:ext uri="{FF2B5EF4-FFF2-40B4-BE49-F238E27FC236}">
                <a16:creationId xmlns:a16="http://schemas.microsoft.com/office/drawing/2014/main" id="{DD32F9AA-0159-C244-9DE7-30A56AAEF17B}"/>
              </a:ext>
            </a:extLst>
          </p:cNvPr>
          <p:cNvSpPr txBox="1">
            <a:spLocks/>
          </p:cNvSpPr>
          <p:nvPr/>
        </p:nvSpPr>
        <p:spPr>
          <a:xfrm>
            <a:off x="-13716000" y="3557843"/>
            <a:ext cx="2307298" cy="4431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ctr"/>
            <a:r>
              <a:rPr lang="en-US" sz="3200" b="1">
                <a:solidFill>
                  <a:schemeClr val="bg2"/>
                </a:solidFill>
              </a:rPr>
              <a:t>Academy</a:t>
            </a:r>
          </a:p>
        </p:txBody>
      </p:sp>
      <p:pic>
        <p:nvPicPr>
          <p:cNvPr id="1026" name="Picture 2" descr="Image result for docker png">
            <a:extLst>
              <a:ext uri="{FF2B5EF4-FFF2-40B4-BE49-F238E27FC236}">
                <a16:creationId xmlns:a16="http://schemas.microsoft.com/office/drawing/2014/main" id="{3B361D16-E75C-45C4-85F6-856617988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1542" y="7417665"/>
            <a:ext cx="3567798" cy="356779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8FC7292-B10A-4884-B5F5-95E84F1A3D53}"/>
              </a:ext>
            </a:extLst>
          </p:cNvPr>
          <p:cNvGrpSpPr/>
          <p:nvPr/>
        </p:nvGrpSpPr>
        <p:grpSpPr>
          <a:xfrm>
            <a:off x="-602068" y="6395370"/>
            <a:ext cx="14387467" cy="2066338"/>
            <a:chOff x="-763392" y="5887824"/>
            <a:chExt cx="14387467" cy="2066338"/>
          </a:xfrm>
        </p:grpSpPr>
        <p:sp>
          <p:nvSpPr>
            <p:cNvPr id="6" name="Flowchart: Connector 5">
              <a:extLst>
                <a:ext uri="{FF2B5EF4-FFF2-40B4-BE49-F238E27FC236}">
                  <a16:creationId xmlns:a16="http://schemas.microsoft.com/office/drawing/2014/main" id="{D91A4283-EDCD-4F92-A47A-79E9E71CD149}"/>
                </a:ext>
              </a:extLst>
            </p:cNvPr>
            <p:cNvSpPr/>
            <p:nvPr/>
          </p:nvSpPr>
          <p:spPr bwMode="auto">
            <a:xfrm>
              <a:off x="529158" y="5887824"/>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6" name="Flowchart: Connector 75">
              <a:extLst>
                <a:ext uri="{FF2B5EF4-FFF2-40B4-BE49-F238E27FC236}">
                  <a16:creationId xmlns:a16="http://schemas.microsoft.com/office/drawing/2014/main" id="{F8BD5732-49C9-4A9E-A60D-F566BDCCE66C}"/>
                </a:ext>
              </a:extLst>
            </p:cNvPr>
            <p:cNvSpPr/>
            <p:nvPr/>
          </p:nvSpPr>
          <p:spPr bwMode="auto">
            <a:xfrm>
              <a:off x="1901043" y="5941618"/>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7" name="Flowchart: Connector 76">
              <a:extLst>
                <a:ext uri="{FF2B5EF4-FFF2-40B4-BE49-F238E27FC236}">
                  <a16:creationId xmlns:a16="http://schemas.microsoft.com/office/drawing/2014/main" id="{E8BC01D3-DA23-4865-8795-ED60E25CAD19}"/>
                </a:ext>
              </a:extLst>
            </p:cNvPr>
            <p:cNvSpPr/>
            <p:nvPr/>
          </p:nvSpPr>
          <p:spPr bwMode="auto">
            <a:xfrm>
              <a:off x="3225539" y="5887825"/>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8" name="Flowchart: Connector 77">
              <a:extLst>
                <a:ext uri="{FF2B5EF4-FFF2-40B4-BE49-F238E27FC236}">
                  <a16:creationId xmlns:a16="http://schemas.microsoft.com/office/drawing/2014/main" id="{C3E290F0-F6C6-4A70-B900-AA6E00339F24}"/>
                </a:ext>
              </a:extLst>
            </p:cNvPr>
            <p:cNvSpPr/>
            <p:nvPr/>
          </p:nvSpPr>
          <p:spPr bwMode="auto">
            <a:xfrm>
              <a:off x="4690011" y="5887825"/>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9" name="Flowchart: Connector 78">
              <a:extLst>
                <a:ext uri="{FF2B5EF4-FFF2-40B4-BE49-F238E27FC236}">
                  <a16:creationId xmlns:a16="http://schemas.microsoft.com/office/drawing/2014/main" id="{E1DA33C3-E8E0-4B30-BA69-580F710B0EFD}"/>
                </a:ext>
              </a:extLst>
            </p:cNvPr>
            <p:cNvSpPr/>
            <p:nvPr/>
          </p:nvSpPr>
          <p:spPr bwMode="auto">
            <a:xfrm>
              <a:off x="-763392" y="5887825"/>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0" name="Flowchart: Connector 79">
              <a:extLst>
                <a:ext uri="{FF2B5EF4-FFF2-40B4-BE49-F238E27FC236}">
                  <a16:creationId xmlns:a16="http://schemas.microsoft.com/office/drawing/2014/main" id="{B200E321-C5F3-4583-8DE5-E441F9C5F038}"/>
                </a:ext>
              </a:extLst>
            </p:cNvPr>
            <p:cNvSpPr/>
            <p:nvPr/>
          </p:nvSpPr>
          <p:spPr bwMode="auto">
            <a:xfrm>
              <a:off x="6179657" y="5887824"/>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1" name="Flowchart: Connector 80">
              <a:extLst>
                <a:ext uri="{FF2B5EF4-FFF2-40B4-BE49-F238E27FC236}">
                  <a16:creationId xmlns:a16="http://schemas.microsoft.com/office/drawing/2014/main" id="{6165170A-B1F2-4799-AD52-69F379C8D7C9}"/>
                </a:ext>
              </a:extLst>
            </p:cNvPr>
            <p:cNvSpPr/>
            <p:nvPr/>
          </p:nvSpPr>
          <p:spPr bwMode="auto">
            <a:xfrm>
              <a:off x="7454632" y="5964024"/>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2" name="Flowchart: Connector 81">
              <a:extLst>
                <a:ext uri="{FF2B5EF4-FFF2-40B4-BE49-F238E27FC236}">
                  <a16:creationId xmlns:a16="http://schemas.microsoft.com/office/drawing/2014/main" id="{2B017293-26EE-4182-A614-30EF6085F6D8}"/>
                </a:ext>
              </a:extLst>
            </p:cNvPr>
            <p:cNvSpPr/>
            <p:nvPr/>
          </p:nvSpPr>
          <p:spPr bwMode="auto">
            <a:xfrm>
              <a:off x="8809513" y="5950361"/>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3" name="Flowchart: Connector 82">
              <a:extLst>
                <a:ext uri="{FF2B5EF4-FFF2-40B4-BE49-F238E27FC236}">
                  <a16:creationId xmlns:a16="http://schemas.microsoft.com/office/drawing/2014/main" id="{EEF94677-60C4-412C-A843-C95DBAA26934}"/>
                </a:ext>
              </a:extLst>
            </p:cNvPr>
            <p:cNvSpPr/>
            <p:nvPr/>
          </p:nvSpPr>
          <p:spPr bwMode="auto">
            <a:xfrm>
              <a:off x="10251650" y="6013812"/>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4" name="Flowchart: Connector 83">
              <a:extLst>
                <a:ext uri="{FF2B5EF4-FFF2-40B4-BE49-F238E27FC236}">
                  <a16:creationId xmlns:a16="http://schemas.microsoft.com/office/drawing/2014/main" id="{69C4AA31-1D9A-4132-A386-E0DCE1C70430}"/>
                </a:ext>
              </a:extLst>
            </p:cNvPr>
            <p:cNvSpPr/>
            <p:nvPr/>
          </p:nvSpPr>
          <p:spPr bwMode="auto">
            <a:xfrm>
              <a:off x="11683725" y="6013499"/>
              <a:ext cx="1940350" cy="1940350"/>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85" name="Rectangle 84">
            <a:extLst>
              <a:ext uri="{FF2B5EF4-FFF2-40B4-BE49-F238E27FC236}">
                <a16:creationId xmlns:a16="http://schemas.microsoft.com/office/drawing/2014/main" id="{4DFA7C72-EF99-4FE5-8C8C-897BC0BFFC85}"/>
              </a:ext>
            </a:extLst>
          </p:cNvPr>
          <p:cNvSpPr/>
          <p:nvPr/>
        </p:nvSpPr>
        <p:spPr>
          <a:xfrm>
            <a:off x="6179657" y="1848760"/>
            <a:ext cx="5860166" cy="769441"/>
          </a:xfrm>
          <a:prstGeom prst="rect">
            <a:avLst/>
          </a:prstGeom>
        </p:spPr>
        <p:txBody>
          <a:bodyPr wrap="square">
            <a:spAutoFit/>
          </a:bodyPr>
          <a:lstStyle/>
          <a:p>
            <a:pPr algn="ctr"/>
            <a:r>
              <a:rPr lang="en-US" sz="4400" b="1">
                <a:solidFill>
                  <a:schemeClr val="bg1"/>
                </a:solidFill>
                <a:latin typeface="JFRockSolid" pitchFamily="2" charset="0"/>
              </a:rPr>
              <a:t>Serverless</a:t>
            </a:r>
          </a:p>
        </p:txBody>
      </p:sp>
      <p:grpSp>
        <p:nvGrpSpPr>
          <p:cNvPr id="63" name="Group 62">
            <a:extLst>
              <a:ext uri="{FF2B5EF4-FFF2-40B4-BE49-F238E27FC236}">
                <a16:creationId xmlns:a16="http://schemas.microsoft.com/office/drawing/2014/main" id="{DADD92DC-AB1D-4A06-96B5-A6BEA0584011}"/>
              </a:ext>
            </a:extLst>
          </p:cNvPr>
          <p:cNvGrpSpPr/>
          <p:nvPr/>
        </p:nvGrpSpPr>
        <p:grpSpPr>
          <a:xfrm>
            <a:off x="1498556" y="1168182"/>
            <a:ext cx="7154801" cy="3597155"/>
            <a:chOff x="-1833050" y="1874065"/>
            <a:chExt cx="7154801" cy="3597155"/>
          </a:xfrm>
        </p:grpSpPr>
        <p:sp>
          <p:nvSpPr>
            <p:cNvPr id="65" name="TextBox 64">
              <a:extLst>
                <a:ext uri="{FF2B5EF4-FFF2-40B4-BE49-F238E27FC236}">
                  <a16:creationId xmlns:a16="http://schemas.microsoft.com/office/drawing/2014/main" id="{E00B7385-FC82-4274-9017-D4873B7364E7}"/>
                </a:ext>
              </a:extLst>
            </p:cNvPr>
            <p:cNvSpPr txBox="1"/>
            <p:nvPr/>
          </p:nvSpPr>
          <p:spPr>
            <a:xfrm rot="1282955">
              <a:off x="-1833050" y="4455557"/>
              <a:ext cx="7154801" cy="1015663"/>
            </a:xfrm>
            <a:prstGeom prst="rect">
              <a:avLst/>
            </a:prstGeom>
            <a:noFill/>
          </p:spPr>
          <p:txBody>
            <a:bodyPr wrap="square" lIns="0" tIns="0" rIns="0" bIns="0" rtlCol="0">
              <a:spAutoFit/>
            </a:bodyPr>
            <a:lstStyle/>
            <a:p>
              <a:pPr algn="l"/>
              <a:r>
                <a:rPr lang="en-US" sz="6600" b="1">
                  <a:solidFill>
                    <a:srgbClr val="00B050"/>
                  </a:solidFill>
                </a:rPr>
                <a:t>static void main()</a:t>
              </a:r>
            </a:p>
          </p:txBody>
        </p:sp>
        <p:sp>
          <p:nvSpPr>
            <p:cNvPr id="66" name="Oval 65">
              <a:extLst>
                <a:ext uri="{FF2B5EF4-FFF2-40B4-BE49-F238E27FC236}">
                  <a16:creationId xmlns:a16="http://schemas.microsoft.com/office/drawing/2014/main" id="{70E4B692-8752-4EEB-B499-6809B5C6DD13}"/>
                </a:ext>
              </a:extLst>
            </p:cNvPr>
            <p:cNvSpPr/>
            <p:nvPr/>
          </p:nvSpPr>
          <p:spPr bwMode="auto">
            <a:xfrm>
              <a:off x="1029007" y="2657800"/>
              <a:ext cx="1171355" cy="1357609"/>
            </a:xfrm>
            <a:prstGeom prst="ellipse">
              <a:avLst/>
            </a:prstGeom>
            <a:solidFill>
              <a:srgbClr val="EDD15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6" name="Oval 85">
              <a:extLst>
                <a:ext uri="{FF2B5EF4-FFF2-40B4-BE49-F238E27FC236}">
                  <a16:creationId xmlns:a16="http://schemas.microsoft.com/office/drawing/2014/main" id="{9DAA8E2F-6704-4C28-9CBD-01FF47C1BE6B}"/>
                </a:ext>
              </a:extLst>
            </p:cNvPr>
            <p:cNvSpPr/>
            <p:nvPr/>
          </p:nvSpPr>
          <p:spPr bwMode="auto">
            <a:xfrm>
              <a:off x="1629890" y="1874065"/>
              <a:ext cx="1217829" cy="1441546"/>
            </a:xfrm>
            <a:prstGeom prst="ellipse">
              <a:avLst/>
            </a:prstGeom>
            <a:solidFill>
              <a:srgbClr val="C8381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7" name="Freeform: Shape 86">
              <a:extLst>
                <a:ext uri="{FF2B5EF4-FFF2-40B4-BE49-F238E27FC236}">
                  <a16:creationId xmlns:a16="http://schemas.microsoft.com/office/drawing/2014/main" id="{3D511B80-295F-4E7E-90B8-4E63821AE7A9}"/>
                </a:ext>
              </a:extLst>
            </p:cNvPr>
            <p:cNvSpPr/>
            <p:nvPr/>
          </p:nvSpPr>
          <p:spPr bwMode="auto">
            <a:xfrm>
              <a:off x="1477407" y="4013947"/>
              <a:ext cx="337946" cy="1089318"/>
            </a:xfrm>
            <a:custGeom>
              <a:avLst/>
              <a:gdLst>
                <a:gd name="connsiteX0" fmla="*/ 142964 w 337946"/>
                <a:gd name="connsiteY0" fmla="*/ 0 h 1089318"/>
                <a:gd name="connsiteX1" fmla="*/ 1769 w 337946"/>
                <a:gd name="connsiteY1" fmla="*/ 221877 h 1089318"/>
                <a:gd name="connsiteX2" fmla="*/ 230369 w 337946"/>
                <a:gd name="connsiteY2" fmla="*/ 558053 h 1089318"/>
                <a:gd name="connsiteX3" fmla="*/ 149687 w 337946"/>
                <a:gd name="connsiteY3" fmla="*/ 948018 h 1089318"/>
                <a:gd name="connsiteX4" fmla="*/ 337946 w 337946"/>
                <a:gd name="connsiteY4" fmla="*/ 1048871 h 1089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6" h="1089318">
                  <a:moveTo>
                    <a:pt x="142964" y="0"/>
                  </a:moveTo>
                  <a:cubicBezTo>
                    <a:pt x="65083" y="64434"/>
                    <a:pt x="-12798" y="128868"/>
                    <a:pt x="1769" y="221877"/>
                  </a:cubicBezTo>
                  <a:cubicBezTo>
                    <a:pt x="16336" y="314886"/>
                    <a:pt x="205716" y="437030"/>
                    <a:pt x="230369" y="558053"/>
                  </a:cubicBezTo>
                  <a:cubicBezTo>
                    <a:pt x="255022" y="679077"/>
                    <a:pt x="131757" y="866215"/>
                    <a:pt x="149687" y="948018"/>
                  </a:cubicBezTo>
                  <a:cubicBezTo>
                    <a:pt x="167617" y="1029821"/>
                    <a:pt x="227008" y="1154206"/>
                    <a:pt x="337946" y="1048871"/>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7246B66C-1856-4ACE-AFC0-03E16D565AC6}"/>
                </a:ext>
              </a:extLst>
            </p:cNvPr>
            <p:cNvSpPr/>
            <p:nvPr/>
          </p:nvSpPr>
          <p:spPr bwMode="auto">
            <a:xfrm>
              <a:off x="1499333" y="4013947"/>
              <a:ext cx="377253" cy="1042147"/>
            </a:xfrm>
            <a:custGeom>
              <a:avLst/>
              <a:gdLst>
                <a:gd name="connsiteX0" fmla="*/ 114314 w 377253"/>
                <a:gd name="connsiteY0" fmla="*/ 0 h 1042147"/>
                <a:gd name="connsiteX1" fmla="*/ 80696 w 377253"/>
                <a:gd name="connsiteY1" fmla="*/ 26894 h 1042147"/>
                <a:gd name="connsiteX2" fmla="*/ 67249 w 377253"/>
                <a:gd name="connsiteY2" fmla="*/ 47065 h 1042147"/>
                <a:gd name="connsiteX3" fmla="*/ 47079 w 377253"/>
                <a:gd name="connsiteY3" fmla="*/ 80682 h 1042147"/>
                <a:gd name="connsiteX4" fmla="*/ 20185 w 377253"/>
                <a:gd name="connsiteY4" fmla="*/ 141194 h 1042147"/>
                <a:gd name="connsiteX5" fmla="*/ 6738 w 377253"/>
                <a:gd name="connsiteY5" fmla="*/ 208429 h 1042147"/>
                <a:gd name="connsiteX6" fmla="*/ 14 w 377253"/>
                <a:gd name="connsiteY6" fmla="*/ 235324 h 1042147"/>
                <a:gd name="connsiteX7" fmla="*/ 13461 w 377253"/>
                <a:gd name="connsiteY7" fmla="*/ 403412 h 1042147"/>
                <a:gd name="connsiteX8" fmla="*/ 60526 w 377253"/>
                <a:gd name="connsiteY8" fmla="*/ 423582 h 1042147"/>
                <a:gd name="connsiteX9" fmla="*/ 80696 w 377253"/>
                <a:gd name="connsiteY9" fmla="*/ 443753 h 1042147"/>
                <a:gd name="connsiteX10" fmla="*/ 127761 w 377253"/>
                <a:gd name="connsiteY10" fmla="*/ 463924 h 1042147"/>
                <a:gd name="connsiteX11" fmla="*/ 154655 w 377253"/>
                <a:gd name="connsiteY11" fmla="*/ 504265 h 1042147"/>
                <a:gd name="connsiteX12" fmla="*/ 174826 w 377253"/>
                <a:gd name="connsiteY12" fmla="*/ 510988 h 1042147"/>
                <a:gd name="connsiteX13" fmla="*/ 188273 w 377253"/>
                <a:gd name="connsiteY13" fmla="*/ 531159 h 1042147"/>
                <a:gd name="connsiteX14" fmla="*/ 221891 w 377253"/>
                <a:gd name="connsiteY14" fmla="*/ 564777 h 1042147"/>
                <a:gd name="connsiteX15" fmla="*/ 235338 w 377253"/>
                <a:gd name="connsiteY15" fmla="*/ 591671 h 1042147"/>
                <a:gd name="connsiteX16" fmla="*/ 242061 w 377253"/>
                <a:gd name="connsiteY16" fmla="*/ 611841 h 1042147"/>
                <a:gd name="connsiteX17" fmla="*/ 262232 w 377253"/>
                <a:gd name="connsiteY17" fmla="*/ 652182 h 1042147"/>
                <a:gd name="connsiteX18" fmla="*/ 268955 w 377253"/>
                <a:gd name="connsiteY18" fmla="*/ 705971 h 1042147"/>
                <a:gd name="connsiteX19" fmla="*/ 275679 w 377253"/>
                <a:gd name="connsiteY19" fmla="*/ 726141 h 1042147"/>
                <a:gd name="connsiteX20" fmla="*/ 289126 w 377253"/>
                <a:gd name="connsiteY20" fmla="*/ 773206 h 1042147"/>
                <a:gd name="connsiteX21" fmla="*/ 295849 w 377253"/>
                <a:gd name="connsiteY21" fmla="*/ 793377 h 1042147"/>
                <a:gd name="connsiteX22" fmla="*/ 316020 w 377253"/>
                <a:gd name="connsiteY22" fmla="*/ 847165 h 1042147"/>
                <a:gd name="connsiteX23" fmla="*/ 342914 w 377253"/>
                <a:gd name="connsiteY23" fmla="*/ 880782 h 1042147"/>
                <a:gd name="connsiteX24" fmla="*/ 356361 w 377253"/>
                <a:gd name="connsiteY24" fmla="*/ 921124 h 1042147"/>
                <a:gd name="connsiteX25" fmla="*/ 369808 w 377253"/>
                <a:gd name="connsiteY25" fmla="*/ 968188 h 1042147"/>
                <a:gd name="connsiteX26" fmla="*/ 376532 w 377253"/>
                <a:gd name="connsiteY26" fmla="*/ 988359 h 1042147"/>
                <a:gd name="connsiteX27" fmla="*/ 376532 w 377253"/>
                <a:gd name="connsiteY27" fmla="*/ 1042147 h 104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7253" h="1042147">
                  <a:moveTo>
                    <a:pt x="114314" y="0"/>
                  </a:moveTo>
                  <a:cubicBezTo>
                    <a:pt x="103108" y="8965"/>
                    <a:pt x="90843" y="16747"/>
                    <a:pt x="80696" y="26894"/>
                  </a:cubicBezTo>
                  <a:cubicBezTo>
                    <a:pt x="74982" y="32608"/>
                    <a:pt x="71532" y="40212"/>
                    <a:pt x="67249" y="47065"/>
                  </a:cubicBezTo>
                  <a:cubicBezTo>
                    <a:pt x="60323" y="58147"/>
                    <a:pt x="52486" y="68785"/>
                    <a:pt x="47079" y="80682"/>
                  </a:cubicBezTo>
                  <a:cubicBezTo>
                    <a:pt x="12790" y="156119"/>
                    <a:pt x="51919" y="93594"/>
                    <a:pt x="20185" y="141194"/>
                  </a:cubicBezTo>
                  <a:cubicBezTo>
                    <a:pt x="15703" y="163606"/>
                    <a:pt x="11527" y="186081"/>
                    <a:pt x="6738" y="208429"/>
                  </a:cubicBezTo>
                  <a:cubicBezTo>
                    <a:pt x="4802" y="217465"/>
                    <a:pt x="-304" y="226089"/>
                    <a:pt x="14" y="235324"/>
                  </a:cubicBezTo>
                  <a:cubicBezTo>
                    <a:pt x="1951" y="291499"/>
                    <a:pt x="1268" y="348542"/>
                    <a:pt x="13461" y="403412"/>
                  </a:cubicBezTo>
                  <a:cubicBezTo>
                    <a:pt x="14791" y="409395"/>
                    <a:pt x="53406" y="421209"/>
                    <a:pt x="60526" y="423582"/>
                  </a:cubicBezTo>
                  <a:cubicBezTo>
                    <a:pt x="67249" y="430306"/>
                    <a:pt x="72959" y="438226"/>
                    <a:pt x="80696" y="443753"/>
                  </a:cubicBezTo>
                  <a:cubicBezTo>
                    <a:pt x="95232" y="454136"/>
                    <a:pt x="111303" y="458437"/>
                    <a:pt x="127761" y="463924"/>
                  </a:cubicBezTo>
                  <a:cubicBezTo>
                    <a:pt x="134810" y="485069"/>
                    <a:pt x="133072" y="489876"/>
                    <a:pt x="154655" y="504265"/>
                  </a:cubicBezTo>
                  <a:cubicBezTo>
                    <a:pt x="160552" y="508196"/>
                    <a:pt x="168102" y="508747"/>
                    <a:pt x="174826" y="510988"/>
                  </a:cubicBezTo>
                  <a:cubicBezTo>
                    <a:pt x="179308" y="517712"/>
                    <a:pt x="182952" y="525078"/>
                    <a:pt x="188273" y="531159"/>
                  </a:cubicBezTo>
                  <a:cubicBezTo>
                    <a:pt x="198709" y="543086"/>
                    <a:pt x="214804" y="550602"/>
                    <a:pt x="221891" y="564777"/>
                  </a:cubicBezTo>
                  <a:cubicBezTo>
                    <a:pt x="226373" y="573742"/>
                    <a:pt x="231390" y="582459"/>
                    <a:pt x="235338" y="591671"/>
                  </a:cubicBezTo>
                  <a:cubicBezTo>
                    <a:pt x="238130" y="598185"/>
                    <a:pt x="238892" y="605502"/>
                    <a:pt x="242061" y="611841"/>
                  </a:cubicBezTo>
                  <a:cubicBezTo>
                    <a:pt x="268131" y="663983"/>
                    <a:pt x="245329" y="601478"/>
                    <a:pt x="262232" y="652182"/>
                  </a:cubicBezTo>
                  <a:cubicBezTo>
                    <a:pt x="264473" y="670112"/>
                    <a:pt x="265723" y="688193"/>
                    <a:pt x="268955" y="705971"/>
                  </a:cubicBezTo>
                  <a:cubicBezTo>
                    <a:pt x="270223" y="712944"/>
                    <a:pt x="273642" y="719353"/>
                    <a:pt x="275679" y="726141"/>
                  </a:cubicBezTo>
                  <a:cubicBezTo>
                    <a:pt x="280368" y="741769"/>
                    <a:pt x="284438" y="757578"/>
                    <a:pt x="289126" y="773206"/>
                  </a:cubicBezTo>
                  <a:cubicBezTo>
                    <a:pt x="291162" y="779994"/>
                    <a:pt x="294130" y="786501"/>
                    <a:pt x="295849" y="793377"/>
                  </a:cubicBezTo>
                  <a:cubicBezTo>
                    <a:pt x="307480" y="839901"/>
                    <a:pt x="293885" y="813962"/>
                    <a:pt x="316020" y="847165"/>
                  </a:cubicBezTo>
                  <a:cubicBezTo>
                    <a:pt x="340538" y="920724"/>
                    <a:pt x="299469" y="811270"/>
                    <a:pt x="342914" y="880782"/>
                  </a:cubicBezTo>
                  <a:cubicBezTo>
                    <a:pt x="350427" y="892802"/>
                    <a:pt x="351878" y="907677"/>
                    <a:pt x="356361" y="921124"/>
                  </a:cubicBezTo>
                  <a:cubicBezTo>
                    <a:pt x="372489" y="969507"/>
                    <a:pt x="352915" y="909063"/>
                    <a:pt x="369808" y="968188"/>
                  </a:cubicBezTo>
                  <a:cubicBezTo>
                    <a:pt x="371755" y="975003"/>
                    <a:pt x="375890" y="981301"/>
                    <a:pt x="376532" y="988359"/>
                  </a:cubicBezTo>
                  <a:cubicBezTo>
                    <a:pt x="378155" y="1006215"/>
                    <a:pt x="376532" y="1024218"/>
                    <a:pt x="376532" y="1042147"/>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9B3E11A5-BBB4-47CB-BF37-45226F11D95E}"/>
                </a:ext>
              </a:extLst>
            </p:cNvPr>
            <p:cNvCxnSpPr>
              <a:stCxn id="87" idx="0"/>
            </p:cNvCxnSpPr>
            <p:nvPr/>
          </p:nvCxnSpPr>
          <p:spPr>
            <a:xfrm>
              <a:off x="1620371" y="4013947"/>
              <a:ext cx="256215" cy="98163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A195344-5350-4FD9-BBAC-86EDBA39D649}"/>
                </a:ext>
              </a:extLst>
            </p:cNvPr>
            <p:cNvCxnSpPr>
              <a:cxnSpLocks/>
            </p:cNvCxnSpPr>
            <p:nvPr/>
          </p:nvCxnSpPr>
          <p:spPr>
            <a:xfrm flipH="1">
              <a:off x="1997624" y="3302992"/>
              <a:ext cx="210597" cy="169259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875F62D-DB64-4E86-BA88-60050520E8C7}"/>
                </a:ext>
              </a:extLst>
            </p:cNvPr>
            <p:cNvCxnSpPr>
              <a:cxnSpLocks/>
            </p:cNvCxnSpPr>
            <p:nvPr/>
          </p:nvCxnSpPr>
          <p:spPr>
            <a:xfrm flipH="1">
              <a:off x="1973808" y="4099574"/>
              <a:ext cx="611498" cy="95652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A71E32B4-5781-4B17-914B-1061A0911F0E}"/>
                </a:ext>
              </a:extLst>
            </p:cNvPr>
            <p:cNvSpPr/>
            <p:nvPr/>
          </p:nvSpPr>
          <p:spPr bwMode="auto">
            <a:xfrm>
              <a:off x="2160588" y="2825524"/>
              <a:ext cx="1099472" cy="1301446"/>
            </a:xfrm>
            <a:prstGeom prst="ellipse">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Tree>
    <p:extLst>
      <p:ext uri="{BB962C8B-B14F-4D97-AF65-F5344CB8AC3E}">
        <p14:creationId xmlns:p14="http://schemas.microsoft.com/office/powerpoint/2010/main" val="4179694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A21FBA1-FFB9-DB40-B97B-CDB49E6CC954}"/>
              </a:ext>
            </a:extLst>
          </p:cNvPr>
          <p:cNvGrpSpPr/>
          <p:nvPr/>
        </p:nvGrpSpPr>
        <p:grpSpPr>
          <a:xfrm>
            <a:off x="1951723" y="6234222"/>
            <a:ext cx="1608413" cy="786261"/>
            <a:chOff x="758097" y="3571631"/>
            <a:chExt cx="3646255" cy="1822280"/>
          </a:xfrm>
          <a:solidFill>
            <a:schemeClr val="bg1"/>
          </a:solidFill>
        </p:grpSpPr>
        <p:sp>
          <p:nvSpPr>
            <p:cNvPr id="25" name="Oval 24">
              <a:extLst>
                <a:ext uri="{FF2B5EF4-FFF2-40B4-BE49-F238E27FC236}">
                  <a16:creationId xmlns:a16="http://schemas.microsoft.com/office/drawing/2014/main" id="{DCE04E64-2916-A044-B6D2-1747A19CCD52}"/>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Oval 25">
              <a:extLst>
                <a:ext uri="{FF2B5EF4-FFF2-40B4-BE49-F238E27FC236}">
                  <a16:creationId xmlns:a16="http://schemas.microsoft.com/office/drawing/2014/main" id="{F2099F91-85D5-D641-BB01-3B3FE18CF9FC}"/>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7" name="Oval 26">
              <a:extLst>
                <a:ext uri="{FF2B5EF4-FFF2-40B4-BE49-F238E27FC236}">
                  <a16:creationId xmlns:a16="http://schemas.microsoft.com/office/drawing/2014/main" id="{01F8284F-2E71-CF40-83F8-825B33D1C66B}"/>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 name="Oval 27">
              <a:extLst>
                <a:ext uri="{FF2B5EF4-FFF2-40B4-BE49-F238E27FC236}">
                  <a16:creationId xmlns:a16="http://schemas.microsoft.com/office/drawing/2014/main" id="{14FC42B9-5022-B34D-8A83-8E7183C9E8E2}"/>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9" name="Rectangle 28">
              <a:extLst>
                <a:ext uri="{FF2B5EF4-FFF2-40B4-BE49-F238E27FC236}">
                  <a16:creationId xmlns:a16="http://schemas.microsoft.com/office/drawing/2014/main" id="{86E34272-AF59-664B-A558-11F28CEE2FDD}"/>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30" name="Group 29">
            <a:extLst>
              <a:ext uri="{FF2B5EF4-FFF2-40B4-BE49-F238E27FC236}">
                <a16:creationId xmlns:a16="http://schemas.microsoft.com/office/drawing/2014/main" id="{34AF653F-2127-5740-A2D8-2085BACA84AE}"/>
              </a:ext>
            </a:extLst>
          </p:cNvPr>
          <p:cNvGrpSpPr/>
          <p:nvPr/>
        </p:nvGrpSpPr>
        <p:grpSpPr>
          <a:xfrm>
            <a:off x="3277187" y="6076573"/>
            <a:ext cx="1759820" cy="860275"/>
            <a:chOff x="758097" y="3571631"/>
            <a:chExt cx="3646255" cy="1822280"/>
          </a:xfrm>
          <a:solidFill>
            <a:schemeClr val="bg1"/>
          </a:solidFill>
        </p:grpSpPr>
        <p:sp>
          <p:nvSpPr>
            <p:cNvPr id="31" name="Oval 30">
              <a:extLst>
                <a:ext uri="{FF2B5EF4-FFF2-40B4-BE49-F238E27FC236}">
                  <a16:creationId xmlns:a16="http://schemas.microsoft.com/office/drawing/2014/main" id="{594BA3F7-0F3E-8549-B532-3B6D86C45388}"/>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2" name="Oval 31">
              <a:extLst>
                <a:ext uri="{FF2B5EF4-FFF2-40B4-BE49-F238E27FC236}">
                  <a16:creationId xmlns:a16="http://schemas.microsoft.com/office/drawing/2014/main" id="{2F8A955B-1BC1-D044-BFB7-68C3D76BFCFF}"/>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3" name="Oval 32">
              <a:extLst>
                <a:ext uri="{FF2B5EF4-FFF2-40B4-BE49-F238E27FC236}">
                  <a16:creationId xmlns:a16="http://schemas.microsoft.com/office/drawing/2014/main" id="{D3990F4E-7BC4-E34B-94DC-A02F45890C43}"/>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4" name="Oval 33">
              <a:extLst>
                <a:ext uri="{FF2B5EF4-FFF2-40B4-BE49-F238E27FC236}">
                  <a16:creationId xmlns:a16="http://schemas.microsoft.com/office/drawing/2014/main" id="{E80085CB-E4CC-4147-B480-B27A6EB98C95}"/>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5" name="Rectangle 34">
              <a:extLst>
                <a:ext uri="{FF2B5EF4-FFF2-40B4-BE49-F238E27FC236}">
                  <a16:creationId xmlns:a16="http://schemas.microsoft.com/office/drawing/2014/main" id="{5628F702-EB12-5542-89DD-E69D6282AE11}"/>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36" name="Group 35">
            <a:extLst>
              <a:ext uri="{FF2B5EF4-FFF2-40B4-BE49-F238E27FC236}">
                <a16:creationId xmlns:a16="http://schemas.microsoft.com/office/drawing/2014/main" id="{A1AC2F65-247E-EB48-9552-9826F9F8A6A9}"/>
              </a:ext>
            </a:extLst>
          </p:cNvPr>
          <p:cNvGrpSpPr/>
          <p:nvPr/>
        </p:nvGrpSpPr>
        <p:grpSpPr>
          <a:xfrm>
            <a:off x="-142264" y="5778408"/>
            <a:ext cx="2331891" cy="1139928"/>
            <a:chOff x="758097" y="3571631"/>
            <a:chExt cx="3646255" cy="1822280"/>
          </a:xfrm>
          <a:solidFill>
            <a:schemeClr val="bg1"/>
          </a:solidFill>
        </p:grpSpPr>
        <p:sp>
          <p:nvSpPr>
            <p:cNvPr id="37" name="Oval 36">
              <a:extLst>
                <a:ext uri="{FF2B5EF4-FFF2-40B4-BE49-F238E27FC236}">
                  <a16:creationId xmlns:a16="http://schemas.microsoft.com/office/drawing/2014/main" id="{CFF40436-A6F6-8E46-9DDD-DD3871D93672}"/>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8" name="Oval 37">
              <a:extLst>
                <a:ext uri="{FF2B5EF4-FFF2-40B4-BE49-F238E27FC236}">
                  <a16:creationId xmlns:a16="http://schemas.microsoft.com/office/drawing/2014/main" id="{40E8850E-7135-EE4C-99DB-21F95F5774C4}"/>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9" name="Oval 38">
              <a:extLst>
                <a:ext uri="{FF2B5EF4-FFF2-40B4-BE49-F238E27FC236}">
                  <a16:creationId xmlns:a16="http://schemas.microsoft.com/office/drawing/2014/main" id="{5D612FBF-52F7-C24C-A179-796AEED19457}"/>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Oval 39">
              <a:extLst>
                <a:ext uri="{FF2B5EF4-FFF2-40B4-BE49-F238E27FC236}">
                  <a16:creationId xmlns:a16="http://schemas.microsoft.com/office/drawing/2014/main" id="{938A6ADE-B07E-3447-B4F6-C00734F30F69}"/>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2CF35CC6-9394-5C4C-8439-8DCD0BCAB49C}"/>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42" name="Group 41">
            <a:extLst>
              <a:ext uri="{FF2B5EF4-FFF2-40B4-BE49-F238E27FC236}">
                <a16:creationId xmlns:a16="http://schemas.microsoft.com/office/drawing/2014/main" id="{BDEF92C9-5C11-8043-B34D-9EEA0658F295}"/>
              </a:ext>
            </a:extLst>
          </p:cNvPr>
          <p:cNvGrpSpPr/>
          <p:nvPr/>
        </p:nvGrpSpPr>
        <p:grpSpPr>
          <a:xfrm>
            <a:off x="4702887" y="4741146"/>
            <a:ext cx="5182509" cy="2533432"/>
            <a:chOff x="758097" y="3571631"/>
            <a:chExt cx="3646255" cy="1822280"/>
          </a:xfrm>
          <a:solidFill>
            <a:schemeClr val="bg1"/>
          </a:solidFill>
        </p:grpSpPr>
        <p:sp>
          <p:nvSpPr>
            <p:cNvPr id="43" name="Oval 42">
              <a:extLst>
                <a:ext uri="{FF2B5EF4-FFF2-40B4-BE49-F238E27FC236}">
                  <a16:creationId xmlns:a16="http://schemas.microsoft.com/office/drawing/2014/main" id="{F3FE7A85-557B-054E-B012-B8EB65E75FDE}"/>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4" name="Oval 43">
              <a:extLst>
                <a:ext uri="{FF2B5EF4-FFF2-40B4-BE49-F238E27FC236}">
                  <a16:creationId xmlns:a16="http://schemas.microsoft.com/office/drawing/2014/main" id="{1FBD39BF-7092-3C40-840D-4440C55A658F}"/>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5" name="Oval 44">
              <a:extLst>
                <a:ext uri="{FF2B5EF4-FFF2-40B4-BE49-F238E27FC236}">
                  <a16:creationId xmlns:a16="http://schemas.microsoft.com/office/drawing/2014/main" id="{5F626DE1-38D7-EC48-9B51-824477466DD9}"/>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Oval 45">
              <a:extLst>
                <a:ext uri="{FF2B5EF4-FFF2-40B4-BE49-F238E27FC236}">
                  <a16:creationId xmlns:a16="http://schemas.microsoft.com/office/drawing/2014/main" id="{D8BE853F-EE31-2C47-8B6A-B5090377627E}"/>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7" name="Rectangle 46">
              <a:extLst>
                <a:ext uri="{FF2B5EF4-FFF2-40B4-BE49-F238E27FC236}">
                  <a16:creationId xmlns:a16="http://schemas.microsoft.com/office/drawing/2014/main" id="{FF9C86B3-7077-5D42-8F33-5E6284B1D8E2}"/>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48" name="Group 47">
            <a:extLst>
              <a:ext uri="{FF2B5EF4-FFF2-40B4-BE49-F238E27FC236}">
                <a16:creationId xmlns:a16="http://schemas.microsoft.com/office/drawing/2014/main" id="{139B9334-08AA-F440-916B-1829DC41D429}"/>
              </a:ext>
            </a:extLst>
          </p:cNvPr>
          <p:cNvGrpSpPr/>
          <p:nvPr/>
        </p:nvGrpSpPr>
        <p:grpSpPr>
          <a:xfrm>
            <a:off x="11487877" y="6432458"/>
            <a:ext cx="924449" cy="451910"/>
            <a:chOff x="758097" y="3571631"/>
            <a:chExt cx="3646255" cy="1822280"/>
          </a:xfrm>
          <a:solidFill>
            <a:schemeClr val="bg1"/>
          </a:solidFill>
        </p:grpSpPr>
        <p:sp>
          <p:nvSpPr>
            <p:cNvPr id="49" name="Oval 48">
              <a:extLst>
                <a:ext uri="{FF2B5EF4-FFF2-40B4-BE49-F238E27FC236}">
                  <a16:creationId xmlns:a16="http://schemas.microsoft.com/office/drawing/2014/main" id="{3D360860-23C0-B64C-8537-AEA10994ED57}"/>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0" name="Oval 49">
              <a:extLst>
                <a:ext uri="{FF2B5EF4-FFF2-40B4-BE49-F238E27FC236}">
                  <a16:creationId xmlns:a16="http://schemas.microsoft.com/office/drawing/2014/main" id="{4809B407-FF24-5843-85FD-C9BC1776CE49}"/>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1" name="Oval 50">
              <a:extLst>
                <a:ext uri="{FF2B5EF4-FFF2-40B4-BE49-F238E27FC236}">
                  <a16:creationId xmlns:a16="http://schemas.microsoft.com/office/drawing/2014/main" id="{EE869E69-26AB-9549-B103-BDD91FB401CE}"/>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2" name="Oval 51">
              <a:extLst>
                <a:ext uri="{FF2B5EF4-FFF2-40B4-BE49-F238E27FC236}">
                  <a16:creationId xmlns:a16="http://schemas.microsoft.com/office/drawing/2014/main" id="{CF016D89-730E-AA47-8EB1-C6470BC48332}"/>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 name="Rectangle 52">
              <a:extLst>
                <a:ext uri="{FF2B5EF4-FFF2-40B4-BE49-F238E27FC236}">
                  <a16:creationId xmlns:a16="http://schemas.microsoft.com/office/drawing/2014/main" id="{42C06CB5-DCDC-1A49-B2A5-BF3C10FAE223}"/>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54" name="Group 53">
            <a:extLst>
              <a:ext uri="{FF2B5EF4-FFF2-40B4-BE49-F238E27FC236}">
                <a16:creationId xmlns:a16="http://schemas.microsoft.com/office/drawing/2014/main" id="{11F56ED8-1F07-634D-9A0C-F91B71F97D14}"/>
              </a:ext>
            </a:extLst>
          </p:cNvPr>
          <p:cNvGrpSpPr/>
          <p:nvPr/>
        </p:nvGrpSpPr>
        <p:grpSpPr>
          <a:xfrm>
            <a:off x="9429652" y="6096609"/>
            <a:ext cx="2134541" cy="1043455"/>
            <a:chOff x="758097" y="3571631"/>
            <a:chExt cx="3646255" cy="1822280"/>
          </a:xfrm>
          <a:solidFill>
            <a:schemeClr val="bg1"/>
          </a:solidFill>
        </p:grpSpPr>
        <p:sp>
          <p:nvSpPr>
            <p:cNvPr id="55" name="Oval 54">
              <a:extLst>
                <a:ext uri="{FF2B5EF4-FFF2-40B4-BE49-F238E27FC236}">
                  <a16:creationId xmlns:a16="http://schemas.microsoft.com/office/drawing/2014/main" id="{E341B658-4E93-0B4D-A7A2-D367E802194F}"/>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 name="Oval 55">
              <a:extLst>
                <a:ext uri="{FF2B5EF4-FFF2-40B4-BE49-F238E27FC236}">
                  <a16:creationId xmlns:a16="http://schemas.microsoft.com/office/drawing/2014/main" id="{EAD0129D-701E-5646-A972-132CE5AD176A}"/>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7" name="Oval 56">
              <a:extLst>
                <a:ext uri="{FF2B5EF4-FFF2-40B4-BE49-F238E27FC236}">
                  <a16:creationId xmlns:a16="http://schemas.microsoft.com/office/drawing/2014/main" id="{370549ED-BAB5-A14F-B5C4-5BEA40E15FD7}"/>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8" name="Oval 57">
              <a:extLst>
                <a:ext uri="{FF2B5EF4-FFF2-40B4-BE49-F238E27FC236}">
                  <a16:creationId xmlns:a16="http://schemas.microsoft.com/office/drawing/2014/main" id="{789ADD85-9595-1740-AAC6-A46AE86C7A58}"/>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9" name="Rectangle 58">
              <a:extLst>
                <a:ext uri="{FF2B5EF4-FFF2-40B4-BE49-F238E27FC236}">
                  <a16:creationId xmlns:a16="http://schemas.microsoft.com/office/drawing/2014/main" id="{AB68EB96-0C34-BD49-BE4A-086AA497E6F2}"/>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93" name="Title 1">
            <a:extLst>
              <a:ext uri="{FF2B5EF4-FFF2-40B4-BE49-F238E27FC236}">
                <a16:creationId xmlns:a16="http://schemas.microsoft.com/office/drawing/2014/main" id="{6406743B-03E3-A240-83B7-1D0260F3CDAE}"/>
              </a:ext>
            </a:extLst>
          </p:cNvPr>
          <p:cNvSpPr>
            <a:spLocks noGrp="1"/>
          </p:cNvSpPr>
          <p:nvPr>
            <p:ph type="title"/>
          </p:nvPr>
        </p:nvSpPr>
        <p:spPr>
          <a:xfrm>
            <a:off x="-13716000" y="3572211"/>
            <a:ext cx="1763397" cy="443198"/>
          </a:xfrm>
        </p:spPr>
        <p:txBody>
          <a:bodyPr/>
          <a:lstStyle/>
          <a:p>
            <a:pPr algn="ctr"/>
            <a:r>
              <a:rPr lang="en-US" sz="3200" b="1">
                <a:solidFill>
                  <a:schemeClr val="bg2"/>
                </a:solidFill>
              </a:rPr>
              <a:t>Cloud</a:t>
            </a:r>
          </a:p>
        </p:txBody>
      </p:sp>
      <p:sp>
        <p:nvSpPr>
          <p:cNvPr id="94" name="Title 1">
            <a:extLst>
              <a:ext uri="{FF2B5EF4-FFF2-40B4-BE49-F238E27FC236}">
                <a16:creationId xmlns:a16="http://schemas.microsoft.com/office/drawing/2014/main" id="{DD32F9AA-0159-C244-9DE7-30A56AAEF17B}"/>
              </a:ext>
            </a:extLst>
          </p:cNvPr>
          <p:cNvSpPr txBox="1">
            <a:spLocks/>
          </p:cNvSpPr>
          <p:nvPr/>
        </p:nvSpPr>
        <p:spPr>
          <a:xfrm>
            <a:off x="-13716000" y="3557843"/>
            <a:ext cx="2307298" cy="4431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ctr"/>
            <a:r>
              <a:rPr lang="en-US" sz="3200" b="1">
                <a:solidFill>
                  <a:schemeClr val="bg2"/>
                </a:solidFill>
              </a:rPr>
              <a:t>Academy</a:t>
            </a:r>
          </a:p>
        </p:txBody>
      </p:sp>
      <p:sp>
        <p:nvSpPr>
          <p:cNvPr id="85" name="Rectangle 84">
            <a:extLst>
              <a:ext uri="{FF2B5EF4-FFF2-40B4-BE49-F238E27FC236}">
                <a16:creationId xmlns:a16="http://schemas.microsoft.com/office/drawing/2014/main" id="{4DFA7C72-EF99-4FE5-8C8C-897BC0BFFC85}"/>
              </a:ext>
            </a:extLst>
          </p:cNvPr>
          <p:cNvSpPr/>
          <p:nvPr/>
        </p:nvSpPr>
        <p:spPr>
          <a:xfrm>
            <a:off x="-968201" y="705883"/>
            <a:ext cx="5860166" cy="769441"/>
          </a:xfrm>
          <a:prstGeom prst="rect">
            <a:avLst/>
          </a:prstGeom>
        </p:spPr>
        <p:txBody>
          <a:bodyPr wrap="square">
            <a:spAutoFit/>
          </a:bodyPr>
          <a:lstStyle/>
          <a:p>
            <a:pPr algn="ctr"/>
            <a:r>
              <a:rPr lang="en-US" sz="4400" b="1" err="1">
                <a:solidFill>
                  <a:schemeClr val="bg1"/>
                </a:solidFill>
                <a:latin typeface="JFRockSolid" pitchFamily="2" charset="0"/>
              </a:rPr>
              <a:t>iaas</a:t>
            </a:r>
            <a:endParaRPr lang="en-US" sz="4400" b="1">
              <a:solidFill>
                <a:schemeClr val="bg1"/>
              </a:solidFill>
              <a:latin typeface="JFRockSolid" pitchFamily="2" charset="0"/>
            </a:endParaRPr>
          </a:p>
        </p:txBody>
      </p:sp>
      <p:grpSp>
        <p:nvGrpSpPr>
          <p:cNvPr id="63" name="Group 62">
            <a:extLst>
              <a:ext uri="{FF2B5EF4-FFF2-40B4-BE49-F238E27FC236}">
                <a16:creationId xmlns:a16="http://schemas.microsoft.com/office/drawing/2014/main" id="{DADD92DC-AB1D-4A06-96B5-A6BEA0584011}"/>
              </a:ext>
            </a:extLst>
          </p:cNvPr>
          <p:cNvGrpSpPr/>
          <p:nvPr/>
        </p:nvGrpSpPr>
        <p:grpSpPr>
          <a:xfrm>
            <a:off x="1498556" y="-5022766"/>
            <a:ext cx="7154801" cy="3597155"/>
            <a:chOff x="-1833050" y="1874065"/>
            <a:chExt cx="7154801" cy="3597155"/>
          </a:xfrm>
        </p:grpSpPr>
        <p:sp>
          <p:nvSpPr>
            <p:cNvPr id="65" name="TextBox 64">
              <a:extLst>
                <a:ext uri="{FF2B5EF4-FFF2-40B4-BE49-F238E27FC236}">
                  <a16:creationId xmlns:a16="http://schemas.microsoft.com/office/drawing/2014/main" id="{E00B7385-FC82-4274-9017-D4873B7364E7}"/>
                </a:ext>
              </a:extLst>
            </p:cNvPr>
            <p:cNvSpPr txBox="1"/>
            <p:nvPr/>
          </p:nvSpPr>
          <p:spPr>
            <a:xfrm rot="1282955">
              <a:off x="-1833050" y="4455557"/>
              <a:ext cx="7154801" cy="1015663"/>
            </a:xfrm>
            <a:prstGeom prst="rect">
              <a:avLst/>
            </a:prstGeom>
            <a:noFill/>
          </p:spPr>
          <p:txBody>
            <a:bodyPr wrap="square" lIns="0" tIns="0" rIns="0" bIns="0" rtlCol="0">
              <a:spAutoFit/>
            </a:bodyPr>
            <a:lstStyle/>
            <a:p>
              <a:pPr algn="l"/>
              <a:r>
                <a:rPr lang="en-US" sz="6600" b="1">
                  <a:solidFill>
                    <a:srgbClr val="00B050"/>
                  </a:solidFill>
                </a:rPr>
                <a:t>static void main()</a:t>
              </a:r>
            </a:p>
          </p:txBody>
        </p:sp>
        <p:sp>
          <p:nvSpPr>
            <p:cNvPr id="66" name="Oval 65">
              <a:extLst>
                <a:ext uri="{FF2B5EF4-FFF2-40B4-BE49-F238E27FC236}">
                  <a16:creationId xmlns:a16="http://schemas.microsoft.com/office/drawing/2014/main" id="{70E4B692-8752-4EEB-B499-6809B5C6DD13}"/>
                </a:ext>
              </a:extLst>
            </p:cNvPr>
            <p:cNvSpPr/>
            <p:nvPr/>
          </p:nvSpPr>
          <p:spPr bwMode="auto">
            <a:xfrm>
              <a:off x="1029007" y="2657800"/>
              <a:ext cx="1171355" cy="1357609"/>
            </a:xfrm>
            <a:prstGeom prst="ellipse">
              <a:avLst/>
            </a:prstGeom>
            <a:solidFill>
              <a:srgbClr val="EDD15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6" name="Oval 85">
              <a:extLst>
                <a:ext uri="{FF2B5EF4-FFF2-40B4-BE49-F238E27FC236}">
                  <a16:creationId xmlns:a16="http://schemas.microsoft.com/office/drawing/2014/main" id="{9DAA8E2F-6704-4C28-9CBD-01FF47C1BE6B}"/>
                </a:ext>
              </a:extLst>
            </p:cNvPr>
            <p:cNvSpPr/>
            <p:nvPr/>
          </p:nvSpPr>
          <p:spPr bwMode="auto">
            <a:xfrm>
              <a:off x="1629890" y="1874065"/>
              <a:ext cx="1217829" cy="1441546"/>
            </a:xfrm>
            <a:prstGeom prst="ellipse">
              <a:avLst/>
            </a:prstGeom>
            <a:solidFill>
              <a:srgbClr val="C8381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7" name="Freeform: Shape 86">
              <a:extLst>
                <a:ext uri="{FF2B5EF4-FFF2-40B4-BE49-F238E27FC236}">
                  <a16:creationId xmlns:a16="http://schemas.microsoft.com/office/drawing/2014/main" id="{3D511B80-295F-4E7E-90B8-4E63821AE7A9}"/>
                </a:ext>
              </a:extLst>
            </p:cNvPr>
            <p:cNvSpPr/>
            <p:nvPr/>
          </p:nvSpPr>
          <p:spPr bwMode="auto">
            <a:xfrm>
              <a:off x="1477407" y="4013947"/>
              <a:ext cx="337946" cy="1089318"/>
            </a:xfrm>
            <a:custGeom>
              <a:avLst/>
              <a:gdLst>
                <a:gd name="connsiteX0" fmla="*/ 142964 w 337946"/>
                <a:gd name="connsiteY0" fmla="*/ 0 h 1089318"/>
                <a:gd name="connsiteX1" fmla="*/ 1769 w 337946"/>
                <a:gd name="connsiteY1" fmla="*/ 221877 h 1089318"/>
                <a:gd name="connsiteX2" fmla="*/ 230369 w 337946"/>
                <a:gd name="connsiteY2" fmla="*/ 558053 h 1089318"/>
                <a:gd name="connsiteX3" fmla="*/ 149687 w 337946"/>
                <a:gd name="connsiteY3" fmla="*/ 948018 h 1089318"/>
                <a:gd name="connsiteX4" fmla="*/ 337946 w 337946"/>
                <a:gd name="connsiteY4" fmla="*/ 1048871 h 1089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46" h="1089318">
                  <a:moveTo>
                    <a:pt x="142964" y="0"/>
                  </a:moveTo>
                  <a:cubicBezTo>
                    <a:pt x="65083" y="64434"/>
                    <a:pt x="-12798" y="128868"/>
                    <a:pt x="1769" y="221877"/>
                  </a:cubicBezTo>
                  <a:cubicBezTo>
                    <a:pt x="16336" y="314886"/>
                    <a:pt x="205716" y="437030"/>
                    <a:pt x="230369" y="558053"/>
                  </a:cubicBezTo>
                  <a:cubicBezTo>
                    <a:pt x="255022" y="679077"/>
                    <a:pt x="131757" y="866215"/>
                    <a:pt x="149687" y="948018"/>
                  </a:cubicBezTo>
                  <a:cubicBezTo>
                    <a:pt x="167617" y="1029821"/>
                    <a:pt x="227008" y="1154206"/>
                    <a:pt x="337946" y="1048871"/>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7246B66C-1856-4ACE-AFC0-03E16D565AC6}"/>
                </a:ext>
              </a:extLst>
            </p:cNvPr>
            <p:cNvSpPr/>
            <p:nvPr/>
          </p:nvSpPr>
          <p:spPr bwMode="auto">
            <a:xfrm>
              <a:off x="1499333" y="4013947"/>
              <a:ext cx="377253" cy="1042147"/>
            </a:xfrm>
            <a:custGeom>
              <a:avLst/>
              <a:gdLst>
                <a:gd name="connsiteX0" fmla="*/ 114314 w 377253"/>
                <a:gd name="connsiteY0" fmla="*/ 0 h 1042147"/>
                <a:gd name="connsiteX1" fmla="*/ 80696 w 377253"/>
                <a:gd name="connsiteY1" fmla="*/ 26894 h 1042147"/>
                <a:gd name="connsiteX2" fmla="*/ 67249 w 377253"/>
                <a:gd name="connsiteY2" fmla="*/ 47065 h 1042147"/>
                <a:gd name="connsiteX3" fmla="*/ 47079 w 377253"/>
                <a:gd name="connsiteY3" fmla="*/ 80682 h 1042147"/>
                <a:gd name="connsiteX4" fmla="*/ 20185 w 377253"/>
                <a:gd name="connsiteY4" fmla="*/ 141194 h 1042147"/>
                <a:gd name="connsiteX5" fmla="*/ 6738 w 377253"/>
                <a:gd name="connsiteY5" fmla="*/ 208429 h 1042147"/>
                <a:gd name="connsiteX6" fmla="*/ 14 w 377253"/>
                <a:gd name="connsiteY6" fmla="*/ 235324 h 1042147"/>
                <a:gd name="connsiteX7" fmla="*/ 13461 w 377253"/>
                <a:gd name="connsiteY7" fmla="*/ 403412 h 1042147"/>
                <a:gd name="connsiteX8" fmla="*/ 60526 w 377253"/>
                <a:gd name="connsiteY8" fmla="*/ 423582 h 1042147"/>
                <a:gd name="connsiteX9" fmla="*/ 80696 w 377253"/>
                <a:gd name="connsiteY9" fmla="*/ 443753 h 1042147"/>
                <a:gd name="connsiteX10" fmla="*/ 127761 w 377253"/>
                <a:gd name="connsiteY10" fmla="*/ 463924 h 1042147"/>
                <a:gd name="connsiteX11" fmla="*/ 154655 w 377253"/>
                <a:gd name="connsiteY11" fmla="*/ 504265 h 1042147"/>
                <a:gd name="connsiteX12" fmla="*/ 174826 w 377253"/>
                <a:gd name="connsiteY12" fmla="*/ 510988 h 1042147"/>
                <a:gd name="connsiteX13" fmla="*/ 188273 w 377253"/>
                <a:gd name="connsiteY13" fmla="*/ 531159 h 1042147"/>
                <a:gd name="connsiteX14" fmla="*/ 221891 w 377253"/>
                <a:gd name="connsiteY14" fmla="*/ 564777 h 1042147"/>
                <a:gd name="connsiteX15" fmla="*/ 235338 w 377253"/>
                <a:gd name="connsiteY15" fmla="*/ 591671 h 1042147"/>
                <a:gd name="connsiteX16" fmla="*/ 242061 w 377253"/>
                <a:gd name="connsiteY16" fmla="*/ 611841 h 1042147"/>
                <a:gd name="connsiteX17" fmla="*/ 262232 w 377253"/>
                <a:gd name="connsiteY17" fmla="*/ 652182 h 1042147"/>
                <a:gd name="connsiteX18" fmla="*/ 268955 w 377253"/>
                <a:gd name="connsiteY18" fmla="*/ 705971 h 1042147"/>
                <a:gd name="connsiteX19" fmla="*/ 275679 w 377253"/>
                <a:gd name="connsiteY19" fmla="*/ 726141 h 1042147"/>
                <a:gd name="connsiteX20" fmla="*/ 289126 w 377253"/>
                <a:gd name="connsiteY20" fmla="*/ 773206 h 1042147"/>
                <a:gd name="connsiteX21" fmla="*/ 295849 w 377253"/>
                <a:gd name="connsiteY21" fmla="*/ 793377 h 1042147"/>
                <a:gd name="connsiteX22" fmla="*/ 316020 w 377253"/>
                <a:gd name="connsiteY22" fmla="*/ 847165 h 1042147"/>
                <a:gd name="connsiteX23" fmla="*/ 342914 w 377253"/>
                <a:gd name="connsiteY23" fmla="*/ 880782 h 1042147"/>
                <a:gd name="connsiteX24" fmla="*/ 356361 w 377253"/>
                <a:gd name="connsiteY24" fmla="*/ 921124 h 1042147"/>
                <a:gd name="connsiteX25" fmla="*/ 369808 w 377253"/>
                <a:gd name="connsiteY25" fmla="*/ 968188 h 1042147"/>
                <a:gd name="connsiteX26" fmla="*/ 376532 w 377253"/>
                <a:gd name="connsiteY26" fmla="*/ 988359 h 1042147"/>
                <a:gd name="connsiteX27" fmla="*/ 376532 w 377253"/>
                <a:gd name="connsiteY27" fmla="*/ 1042147 h 104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7253" h="1042147">
                  <a:moveTo>
                    <a:pt x="114314" y="0"/>
                  </a:moveTo>
                  <a:cubicBezTo>
                    <a:pt x="103108" y="8965"/>
                    <a:pt x="90843" y="16747"/>
                    <a:pt x="80696" y="26894"/>
                  </a:cubicBezTo>
                  <a:cubicBezTo>
                    <a:pt x="74982" y="32608"/>
                    <a:pt x="71532" y="40212"/>
                    <a:pt x="67249" y="47065"/>
                  </a:cubicBezTo>
                  <a:cubicBezTo>
                    <a:pt x="60323" y="58147"/>
                    <a:pt x="52486" y="68785"/>
                    <a:pt x="47079" y="80682"/>
                  </a:cubicBezTo>
                  <a:cubicBezTo>
                    <a:pt x="12790" y="156119"/>
                    <a:pt x="51919" y="93594"/>
                    <a:pt x="20185" y="141194"/>
                  </a:cubicBezTo>
                  <a:cubicBezTo>
                    <a:pt x="15703" y="163606"/>
                    <a:pt x="11527" y="186081"/>
                    <a:pt x="6738" y="208429"/>
                  </a:cubicBezTo>
                  <a:cubicBezTo>
                    <a:pt x="4802" y="217465"/>
                    <a:pt x="-304" y="226089"/>
                    <a:pt x="14" y="235324"/>
                  </a:cubicBezTo>
                  <a:cubicBezTo>
                    <a:pt x="1951" y="291499"/>
                    <a:pt x="1268" y="348542"/>
                    <a:pt x="13461" y="403412"/>
                  </a:cubicBezTo>
                  <a:cubicBezTo>
                    <a:pt x="14791" y="409395"/>
                    <a:pt x="53406" y="421209"/>
                    <a:pt x="60526" y="423582"/>
                  </a:cubicBezTo>
                  <a:cubicBezTo>
                    <a:pt x="67249" y="430306"/>
                    <a:pt x="72959" y="438226"/>
                    <a:pt x="80696" y="443753"/>
                  </a:cubicBezTo>
                  <a:cubicBezTo>
                    <a:pt x="95232" y="454136"/>
                    <a:pt x="111303" y="458437"/>
                    <a:pt x="127761" y="463924"/>
                  </a:cubicBezTo>
                  <a:cubicBezTo>
                    <a:pt x="134810" y="485069"/>
                    <a:pt x="133072" y="489876"/>
                    <a:pt x="154655" y="504265"/>
                  </a:cubicBezTo>
                  <a:cubicBezTo>
                    <a:pt x="160552" y="508196"/>
                    <a:pt x="168102" y="508747"/>
                    <a:pt x="174826" y="510988"/>
                  </a:cubicBezTo>
                  <a:cubicBezTo>
                    <a:pt x="179308" y="517712"/>
                    <a:pt x="182952" y="525078"/>
                    <a:pt x="188273" y="531159"/>
                  </a:cubicBezTo>
                  <a:cubicBezTo>
                    <a:pt x="198709" y="543086"/>
                    <a:pt x="214804" y="550602"/>
                    <a:pt x="221891" y="564777"/>
                  </a:cubicBezTo>
                  <a:cubicBezTo>
                    <a:pt x="226373" y="573742"/>
                    <a:pt x="231390" y="582459"/>
                    <a:pt x="235338" y="591671"/>
                  </a:cubicBezTo>
                  <a:cubicBezTo>
                    <a:pt x="238130" y="598185"/>
                    <a:pt x="238892" y="605502"/>
                    <a:pt x="242061" y="611841"/>
                  </a:cubicBezTo>
                  <a:cubicBezTo>
                    <a:pt x="268131" y="663983"/>
                    <a:pt x="245329" y="601478"/>
                    <a:pt x="262232" y="652182"/>
                  </a:cubicBezTo>
                  <a:cubicBezTo>
                    <a:pt x="264473" y="670112"/>
                    <a:pt x="265723" y="688193"/>
                    <a:pt x="268955" y="705971"/>
                  </a:cubicBezTo>
                  <a:cubicBezTo>
                    <a:pt x="270223" y="712944"/>
                    <a:pt x="273642" y="719353"/>
                    <a:pt x="275679" y="726141"/>
                  </a:cubicBezTo>
                  <a:cubicBezTo>
                    <a:pt x="280368" y="741769"/>
                    <a:pt x="284438" y="757578"/>
                    <a:pt x="289126" y="773206"/>
                  </a:cubicBezTo>
                  <a:cubicBezTo>
                    <a:pt x="291162" y="779994"/>
                    <a:pt x="294130" y="786501"/>
                    <a:pt x="295849" y="793377"/>
                  </a:cubicBezTo>
                  <a:cubicBezTo>
                    <a:pt x="307480" y="839901"/>
                    <a:pt x="293885" y="813962"/>
                    <a:pt x="316020" y="847165"/>
                  </a:cubicBezTo>
                  <a:cubicBezTo>
                    <a:pt x="340538" y="920724"/>
                    <a:pt x="299469" y="811270"/>
                    <a:pt x="342914" y="880782"/>
                  </a:cubicBezTo>
                  <a:cubicBezTo>
                    <a:pt x="350427" y="892802"/>
                    <a:pt x="351878" y="907677"/>
                    <a:pt x="356361" y="921124"/>
                  </a:cubicBezTo>
                  <a:cubicBezTo>
                    <a:pt x="372489" y="969507"/>
                    <a:pt x="352915" y="909063"/>
                    <a:pt x="369808" y="968188"/>
                  </a:cubicBezTo>
                  <a:cubicBezTo>
                    <a:pt x="371755" y="975003"/>
                    <a:pt x="375890" y="981301"/>
                    <a:pt x="376532" y="988359"/>
                  </a:cubicBezTo>
                  <a:cubicBezTo>
                    <a:pt x="378155" y="1006215"/>
                    <a:pt x="376532" y="1024218"/>
                    <a:pt x="376532" y="1042147"/>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9B3E11A5-BBB4-47CB-BF37-45226F11D95E}"/>
                </a:ext>
              </a:extLst>
            </p:cNvPr>
            <p:cNvCxnSpPr>
              <a:stCxn id="87" idx="0"/>
            </p:cNvCxnSpPr>
            <p:nvPr/>
          </p:nvCxnSpPr>
          <p:spPr>
            <a:xfrm>
              <a:off x="1620371" y="4013947"/>
              <a:ext cx="256215" cy="98163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A195344-5350-4FD9-BBAC-86EDBA39D649}"/>
                </a:ext>
              </a:extLst>
            </p:cNvPr>
            <p:cNvCxnSpPr>
              <a:cxnSpLocks/>
            </p:cNvCxnSpPr>
            <p:nvPr/>
          </p:nvCxnSpPr>
          <p:spPr>
            <a:xfrm flipH="1">
              <a:off x="1997624" y="3302992"/>
              <a:ext cx="210597" cy="169259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875F62D-DB64-4E86-BA88-60050520E8C7}"/>
                </a:ext>
              </a:extLst>
            </p:cNvPr>
            <p:cNvCxnSpPr>
              <a:cxnSpLocks/>
            </p:cNvCxnSpPr>
            <p:nvPr/>
          </p:nvCxnSpPr>
          <p:spPr>
            <a:xfrm flipH="1">
              <a:off x="1973808" y="4099574"/>
              <a:ext cx="611498" cy="95652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A71E32B4-5781-4B17-914B-1061A0911F0E}"/>
                </a:ext>
              </a:extLst>
            </p:cNvPr>
            <p:cNvSpPr/>
            <p:nvPr/>
          </p:nvSpPr>
          <p:spPr bwMode="auto">
            <a:xfrm>
              <a:off x="2160588" y="2825524"/>
              <a:ext cx="1099472" cy="1301446"/>
            </a:xfrm>
            <a:prstGeom prst="ellipse">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95" name="Rectangle 94">
            <a:extLst>
              <a:ext uri="{FF2B5EF4-FFF2-40B4-BE49-F238E27FC236}">
                <a16:creationId xmlns:a16="http://schemas.microsoft.com/office/drawing/2014/main" id="{342D40C2-52C9-4B16-8188-9F03CE5A18DA}"/>
              </a:ext>
            </a:extLst>
          </p:cNvPr>
          <p:cNvSpPr/>
          <p:nvPr/>
        </p:nvSpPr>
        <p:spPr>
          <a:xfrm>
            <a:off x="-913876" y="1594815"/>
            <a:ext cx="5860166" cy="769441"/>
          </a:xfrm>
          <a:prstGeom prst="rect">
            <a:avLst/>
          </a:prstGeom>
        </p:spPr>
        <p:txBody>
          <a:bodyPr wrap="square">
            <a:spAutoFit/>
          </a:bodyPr>
          <a:lstStyle/>
          <a:p>
            <a:pPr algn="ctr"/>
            <a:r>
              <a:rPr lang="en-US" sz="4400" b="1" err="1">
                <a:solidFill>
                  <a:schemeClr val="bg1"/>
                </a:solidFill>
                <a:latin typeface="JFRockSolid" pitchFamily="2" charset="0"/>
              </a:rPr>
              <a:t>paas</a:t>
            </a:r>
            <a:endParaRPr lang="en-US" sz="4400" b="1">
              <a:solidFill>
                <a:schemeClr val="bg1"/>
              </a:solidFill>
              <a:latin typeface="JFRockSolid" pitchFamily="2" charset="0"/>
            </a:endParaRPr>
          </a:p>
        </p:txBody>
      </p:sp>
      <p:sp>
        <p:nvSpPr>
          <p:cNvPr id="96" name="Rectangle 95">
            <a:extLst>
              <a:ext uri="{FF2B5EF4-FFF2-40B4-BE49-F238E27FC236}">
                <a16:creationId xmlns:a16="http://schemas.microsoft.com/office/drawing/2014/main" id="{8920C60D-D7FC-46C2-8CB1-8BFD311A90C8}"/>
              </a:ext>
            </a:extLst>
          </p:cNvPr>
          <p:cNvSpPr/>
          <p:nvPr/>
        </p:nvSpPr>
        <p:spPr>
          <a:xfrm>
            <a:off x="57772" y="3497646"/>
            <a:ext cx="5860166" cy="769441"/>
          </a:xfrm>
          <a:prstGeom prst="rect">
            <a:avLst/>
          </a:prstGeom>
        </p:spPr>
        <p:txBody>
          <a:bodyPr wrap="square">
            <a:spAutoFit/>
          </a:bodyPr>
          <a:lstStyle/>
          <a:p>
            <a:pPr algn="ctr"/>
            <a:r>
              <a:rPr lang="en-US" sz="4400" b="1" err="1">
                <a:solidFill>
                  <a:schemeClr val="bg1"/>
                </a:solidFill>
                <a:latin typeface="JFRockSolid" pitchFamily="2" charset="0"/>
              </a:rPr>
              <a:t>serverless</a:t>
            </a:r>
            <a:endParaRPr lang="en-US" sz="4400" b="1">
              <a:solidFill>
                <a:schemeClr val="bg1"/>
              </a:solidFill>
              <a:latin typeface="JFRockSolid" pitchFamily="2" charset="0"/>
            </a:endParaRPr>
          </a:p>
        </p:txBody>
      </p:sp>
      <p:sp>
        <p:nvSpPr>
          <p:cNvPr id="60" name="Rectangle 59">
            <a:extLst>
              <a:ext uri="{FF2B5EF4-FFF2-40B4-BE49-F238E27FC236}">
                <a16:creationId xmlns:a16="http://schemas.microsoft.com/office/drawing/2014/main" id="{5507A54D-2A1C-9E4A-AAAE-6A4C2C80D5C8}"/>
              </a:ext>
            </a:extLst>
          </p:cNvPr>
          <p:cNvSpPr/>
          <p:nvPr/>
        </p:nvSpPr>
        <p:spPr>
          <a:xfrm>
            <a:off x="264916" y="2494414"/>
            <a:ext cx="5860166" cy="769441"/>
          </a:xfrm>
          <a:prstGeom prst="rect">
            <a:avLst/>
          </a:prstGeom>
        </p:spPr>
        <p:txBody>
          <a:bodyPr wrap="square">
            <a:spAutoFit/>
          </a:bodyPr>
          <a:lstStyle/>
          <a:p>
            <a:pPr algn="ctr"/>
            <a:r>
              <a:rPr lang="en-US" sz="4400" b="1">
                <a:solidFill>
                  <a:schemeClr val="bg1"/>
                </a:solidFill>
                <a:latin typeface="JFRockSolid" pitchFamily="2" charset="0"/>
              </a:rPr>
              <a:t>Containers</a:t>
            </a:r>
          </a:p>
        </p:txBody>
      </p:sp>
      <p:pic>
        <p:nvPicPr>
          <p:cNvPr id="61" name="Picture 2" descr="Image result for rocket png">
            <a:extLst>
              <a:ext uri="{FF2B5EF4-FFF2-40B4-BE49-F238E27FC236}">
                <a16:creationId xmlns:a16="http://schemas.microsoft.com/office/drawing/2014/main" id="{2A227FA3-21FB-4D4C-87CD-F999694A2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4915" y="669282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963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050" name="Picture 2" descr="Image result for rocket png">
            <a:extLst>
              <a:ext uri="{FF2B5EF4-FFF2-40B4-BE49-F238E27FC236}">
                <a16:creationId xmlns:a16="http://schemas.microsoft.com/office/drawing/2014/main" id="{1EED1AD0-5253-4470-B3E5-B959640E1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3304" y="1620747"/>
            <a:ext cx="4876800" cy="487680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1A21FBA1-FFB9-DB40-B97B-CDB49E6CC954}"/>
              </a:ext>
            </a:extLst>
          </p:cNvPr>
          <p:cNvGrpSpPr/>
          <p:nvPr/>
        </p:nvGrpSpPr>
        <p:grpSpPr>
          <a:xfrm>
            <a:off x="1951723" y="6234222"/>
            <a:ext cx="1608413" cy="786261"/>
            <a:chOff x="758097" y="3571631"/>
            <a:chExt cx="3646255" cy="1822280"/>
          </a:xfrm>
          <a:solidFill>
            <a:schemeClr val="bg1"/>
          </a:solidFill>
        </p:grpSpPr>
        <p:sp>
          <p:nvSpPr>
            <p:cNvPr id="25" name="Oval 24">
              <a:extLst>
                <a:ext uri="{FF2B5EF4-FFF2-40B4-BE49-F238E27FC236}">
                  <a16:creationId xmlns:a16="http://schemas.microsoft.com/office/drawing/2014/main" id="{DCE04E64-2916-A044-B6D2-1747A19CCD52}"/>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Oval 25">
              <a:extLst>
                <a:ext uri="{FF2B5EF4-FFF2-40B4-BE49-F238E27FC236}">
                  <a16:creationId xmlns:a16="http://schemas.microsoft.com/office/drawing/2014/main" id="{F2099F91-85D5-D641-BB01-3B3FE18CF9FC}"/>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7" name="Oval 26">
              <a:extLst>
                <a:ext uri="{FF2B5EF4-FFF2-40B4-BE49-F238E27FC236}">
                  <a16:creationId xmlns:a16="http://schemas.microsoft.com/office/drawing/2014/main" id="{01F8284F-2E71-CF40-83F8-825B33D1C66B}"/>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 name="Oval 27">
              <a:extLst>
                <a:ext uri="{FF2B5EF4-FFF2-40B4-BE49-F238E27FC236}">
                  <a16:creationId xmlns:a16="http://schemas.microsoft.com/office/drawing/2014/main" id="{14FC42B9-5022-B34D-8A83-8E7183C9E8E2}"/>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9" name="Rectangle 28">
              <a:extLst>
                <a:ext uri="{FF2B5EF4-FFF2-40B4-BE49-F238E27FC236}">
                  <a16:creationId xmlns:a16="http://schemas.microsoft.com/office/drawing/2014/main" id="{86E34272-AF59-664B-A558-11F28CEE2FDD}"/>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30" name="Group 29">
            <a:extLst>
              <a:ext uri="{FF2B5EF4-FFF2-40B4-BE49-F238E27FC236}">
                <a16:creationId xmlns:a16="http://schemas.microsoft.com/office/drawing/2014/main" id="{34AF653F-2127-5740-A2D8-2085BACA84AE}"/>
              </a:ext>
            </a:extLst>
          </p:cNvPr>
          <p:cNvGrpSpPr/>
          <p:nvPr/>
        </p:nvGrpSpPr>
        <p:grpSpPr>
          <a:xfrm>
            <a:off x="3277187" y="6076573"/>
            <a:ext cx="1759820" cy="860275"/>
            <a:chOff x="758097" y="3571631"/>
            <a:chExt cx="3646255" cy="1822280"/>
          </a:xfrm>
          <a:solidFill>
            <a:schemeClr val="bg1"/>
          </a:solidFill>
        </p:grpSpPr>
        <p:sp>
          <p:nvSpPr>
            <p:cNvPr id="31" name="Oval 30">
              <a:extLst>
                <a:ext uri="{FF2B5EF4-FFF2-40B4-BE49-F238E27FC236}">
                  <a16:creationId xmlns:a16="http://schemas.microsoft.com/office/drawing/2014/main" id="{594BA3F7-0F3E-8549-B532-3B6D86C45388}"/>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2" name="Oval 31">
              <a:extLst>
                <a:ext uri="{FF2B5EF4-FFF2-40B4-BE49-F238E27FC236}">
                  <a16:creationId xmlns:a16="http://schemas.microsoft.com/office/drawing/2014/main" id="{2F8A955B-1BC1-D044-BFB7-68C3D76BFCFF}"/>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3" name="Oval 32">
              <a:extLst>
                <a:ext uri="{FF2B5EF4-FFF2-40B4-BE49-F238E27FC236}">
                  <a16:creationId xmlns:a16="http://schemas.microsoft.com/office/drawing/2014/main" id="{D3990F4E-7BC4-E34B-94DC-A02F45890C43}"/>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4" name="Oval 33">
              <a:extLst>
                <a:ext uri="{FF2B5EF4-FFF2-40B4-BE49-F238E27FC236}">
                  <a16:creationId xmlns:a16="http://schemas.microsoft.com/office/drawing/2014/main" id="{E80085CB-E4CC-4147-B480-B27A6EB98C95}"/>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5" name="Rectangle 34">
              <a:extLst>
                <a:ext uri="{FF2B5EF4-FFF2-40B4-BE49-F238E27FC236}">
                  <a16:creationId xmlns:a16="http://schemas.microsoft.com/office/drawing/2014/main" id="{5628F702-EB12-5542-89DD-E69D6282AE11}"/>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36" name="Group 35">
            <a:extLst>
              <a:ext uri="{FF2B5EF4-FFF2-40B4-BE49-F238E27FC236}">
                <a16:creationId xmlns:a16="http://schemas.microsoft.com/office/drawing/2014/main" id="{A1AC2F65-247E-EB48-9552-9826F9F8A6A9}"/>
              </a:ext>
            </a:extLst>
          </p:cNvPr>
          <p:cNvGrpSpPr/>
          <p:nvPr/>
        </p:nvGrpSpPr>
        <p:grpSpPr>
          <a:xfrm>
            <a:off x="-142264" y="5778408"/>
            <a:ext cx="2331891" cy="1139928"/>
            <a:chOff x="758097" y="3571631"/>
            <a:chExt cx="3646255" cy="1822280"/>
          </a:xfrm>
          <a:solidFill>
            <a:schemeClr val="bg1"/>
          </a:solidFill>
        </p:grpSpPr>
        <p:sp>
          <p:nvSpPr>
            <p:cNvPr id="37" name="Oval 36">
              <a:extLst>
                <a:ext uri="{FF2B5EF4-FFF2-40B4-BE49-F238E27FC236}">
                  <a16:creationId xmlns:a16="http://schemas.microsoft.com/office/drawing/2014/main" id="{CFF40436-A6F6-8E46-9DDD-DD3871D93672}"/>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8" name="Oval 37">
              <a:extLst>
                <a:ext uri="{FF2B5EF4-FFF2-40B4-BE49-F238E27FC236}">
                  <a16:creationId xmlns:a16="http://schemas.microsoft.com/office/drawing/2014/main" id="{40E8850E-7135-EE4C-99DB-21F95F5774C4}"/>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9" name="Oval 38">
              <a:extLst>
                <a:ext uri="{FF2B5EF4-FFF2-40B4-BE49-F238E27FC236}">
                  <a16:creationId xmlns:a16="http://schemas.microsoft.com/office/drawing/2014/main" id="{5D612FBF-52F7-C24C-A179-796AEED19457}"/>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Oval 39">
              <a:extLst>
                <a:ext uri="{FF2B5EF4-FFF2-40B4-BE49-F238E27FC236}">
                  <a16:creationId xmlns:a16="http://schemas.microsoft.com/office/drawing/2014/main" id="{938A6ADE-B07E-3447-B4F6-C00734F30F69}"/>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2CF35CC6-9394-5C4C-8439-8DCD0BCAB49C}"/>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42" name="Group 41">
            <a:extLst>
              <a:ext uri="{FF2B5EF4-FFF2-40B4-BE49-F238E27FC236}">
                <a16:creationId xmlns:a16="http://schemas.microsoft.com/office/drawing/2014/main" id="{BDEF92C9-5C11-8043-B34D-9EEA0658F295}"/>
              </a:ext>
            </a:extLst>
          </p:cNvPr>
          <p:cNvGrpSpPr/>
          <p:nvPr/>
        </p:nvGrpSpPr>
        <p:grpSpPr>
          <a:xfrm>
            <a:off x="4702887" y="4741146"/>
            <a:ext cx="5182509" cy="2533432"/>
            <a:chOff x="758097" y="3571631"/>
            <a:chExt cx="3646255" cy="1822280"/>
          </a:xfrm>
          <a:solidFill>
            <a:schemeClr val="bg1"/>
          </a:solidFill>
        </p:grpSpPr>
        <p:sp>
          <p:nvSpPr>
            <p:cNvPr id="43" name="Oval 42">
              <a:extLst>
                <a:ext uri="{FF2B5EF4-FFF2-40B4-BE49-F238E27FC236}">
                  <a16:creationId xmlns:a16="http://schemas.microsoft.com/office/drawing/2014/main" id="{F3FE7A85-557B-054E-B012-B8EB65E75FDE}"/>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4" name="Oval 43">
              <a:extLst>
                <a:ext uri="{FF2B5EF4-FFF2-40B4-BE49-F238E27FC236}">
                  <a16:creationId xmlns:a16="http://schemas.microsoft.com/office/drawing/2014/main" id="{1FBD39BF-7092-3C40-840D-4440C55A658F}"/>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5" name="Oval 44">
              <a:extLst>
                <a:ext uri="{FF2B5EF4-FFF2-40B4-BE49-F238E27FC236}">
                  <a16:creationId xmlns:a16="http://schemas.microsoft.com/office/drawing/2014/main" id="{5F626DE1-38D7-EC48-9B51-824477466DD9}"/>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Oval 45">
              <a:extLst>
                <a:ext uri="{FF2B5EF4-FFF2-40B4-BE49-F238E27FC236}">
                  <a16:creationId xmlns:a16="http://schemas.microsoft.com/office/drawing/2014/main" id="{D8BE853F-EE31-2C47-8B6A-B5090377627E}"/>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7" name="Rectangle 46">
              <a:extLst>
                <a:ext uri="{FF2B5EF4-FFF2-40B4-BE49-F238E27FC236}">
                  <a16:creationId xmlns:a16="http://schemas.microsoft.com/office/drawing/2014/main" id="{FF9C86B3-7077-5D42-8F33-5E6284B1D8E2}"/>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48" name="Group 47">
            <a:extLst>
              <a:ext uri="{FF2B5EF4-FFF2-40B4-BE49-F238E27FC236}">
                <a16:creationId xmlns:a16="http://schemas.microsoft.com/office/drawing/2014/main" id="{139B9334-08AA-F440-916B-1829DC41D429}"/>
              </a:ext>
            </a:extLst>
          </p:cNvPr>
          <p:cNvGrpSpPr/>
          <p:nvPr/>
        </p:nvGrpSpPr>
        <p:grpSpPr>
          <a:xfrm>
            <a:off x="11487877" y="6432458"/>
            <a:ext cx="924449" cy="451910"/>
            <a:chOff x="758097" y="3571631"/>
            <a:chExt cx="3646255" cy="1822280"/>
          </a:xfrm>
          <a:solidFill>
            <a:schemeClr val="bg1"/>
          </a:solidFill>
        </p:grpSpPr>
        <p:sp>
          <p:nvSpPr>
            <p:cNvPr id="49" name="Oval 48">
              <a:extLst>
                <a:ext uri="{FF2B5EF4-FFF2-40B4-BE49-F238E27FC236}">
                  <a16:creationId xmlns:a16="http://schemas.microsoft.com/office/drawing/2014/main" id="{3D360860-23C0-B64C-8537-AEA10994ED57}"/>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0" name="Oval 49">
              <a:extLst>
                <a:ext uri="{FF2B5EF4-FFF2-40B4-BE49-F238E27FC236}">
                  <a16:creationId xmlns:a16="http://schemas.microsoft.com/office/drawing/2014/main" id="{4809B407-FF24-5843-85FD-C9BC1776CE49}"/>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1" name="Oval 50">
              <a:extLst>
                <a:ext uri="{FF2B5EF4-FFF2-40B4-BE49-F238E27FC236}">
                  <a16:creationId xmlns:a16="http://schemas.microsoft.com/office/drawing/2014/main" id="{EE869E69-26AB-9549-B103-BDD91FB401CE}"/>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2" name="Oval 51">
              <a:extLst>
                <a:ext uri="{FF2B5EF4-FFF2-40B4-BE49-F238E27FC236}">
                  <a16:creationId xmlns:a16="http://schemas.microsoft.com/office/drawing/2014/main" id="{CF016D89-730E-AA47-8EB1-C6470BC48332}"/>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 name="Rectangle 52">
              <a:extLst>
                <a:ext uri="{FF2B5EF4-FFF2-40B4-BE49-F238E27FC236}">
                  <a16:creationId xmlns:a16="http://schemas.microsoft.com/office/drawing/2014/main" id="{42C06CB5-DCDC-1A49-B2A5-BF3C10FAE223}"/>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54" name="Group 53">
            <a:extLst>
              <a:ext uri="{FF2B5EF4-FFF2-40B4-BE49-F238E27FC236}">
                <a16:creationId xmlns:a16="http://schemas.microsoft.com/office/drawing/2014/main" id="{11F56ED8-1F07-634D-9A0C-F91B71F97D14}"/>
              </a:ext>
            </a:extLst>
          </p:cNvPr>
          <p:cNvGrpSpPr/>
          <p:nvPr/>
        </p:nvGrpSpPr>
        <p:grpSpPr>
          <a:xfrm>
            <a:off x="9429652" y="6096609"/>
            <a:ext cx="2134541" cy="1043455"/>
            <a:chOff x="758097" y="3571631"/>
            <a:chExt cx="3646255" cy="1822280"/>
          </a:xfrm>
          <a:solidFill>
            <a:schemeClr val="bg1"/>
          </a:solidFill>
        </p:grpSpPr>
        <p:sp>
          <p:nvSpPr>
            <p:cNvPr id="55" name="Oval 54">
              <a:extLst>
                <a:ext uri="{FF2B5EF4-FFF2-40B4-BE49-F238E27FC236}">
                  <a16:creationId xmlns:a16="http://schemas.microsoft.com/office/drawing/2014/main" id="{E341B658-4E93-0B4D-A7A2-D367E802194F}"/>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 name="Oval 55">
              <a:extLst>
                <a:ext uri="{FF2B5EF4-FFF2-40B4-BE49-F238E27FC236}">
                  <a16:creationId xmlns:a16="http://schemas.microsoft.com/office/drawing/2014/main" id="{EAD0129D-701E-5646-A972-132CE5AD176A}"/>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7" name="Oval 56">
              <a:extLst>
                <a:ext uri="{FF2B5EF4-FFF2-40B4-BE49-F238E27FC236}">
                  <a16:creationId xmlns:a16="http://schemas.microsoft.com/office/drawing/2014/main" id="{370549ED-BAB5-A14F-B5C4-5BEA40E15FD7}"/>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8" name="Oval 57">
              <a:extLst>
                <a:ext uri="{FF2B5EF4-FFF2-40B4-BE49-F238E27FC236}">
                  <a16:creationId xmlns:a16="http://schemas.microsoft.com/office/drawing/2014/main" id="{789ADD85-9595-1740-AAC6-A46AE86C7A58}"/>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9" name="Rectangle 58">
              <a:extLst>
                <a:ext uri="{FF2B5EF4-FFF2-40B4-BE49-F238E27FC236}">
                  <a16:creationId xmlns:a16="http://schemas.microsoft.com/office/drawing/2014/main" id="{AB68EB96-0C34-BD49-BE4A-086AA497E6F2}"/>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93" name="Title 1">
            <a:extLst>
              <a:ext uri="{FF2B5EF4-FFF2-40B4-BE49-F238E27FC236}">
                <a16:creationId xmlns:a16="http://schemas.microsoft.com/office/drawing/2014/main" id="{6406743B-03E3-A240-83B7-1D0260F3CDAE}"/>
              </a:ext>
            </a:extLst>
          </p:cNvPr>
          <p:cNvSpPr>
            <a:spLocks noGrp="1"/>
          </p:cNvSpPr>
          <p:nvPr>
            <p:ph type="title"/>
          </p:nvPr>
        </p:nvSpPr>
        <p:spPr>
          <a:xfrm>
            <a:off x="-13716000" y="3572211"/>
            <a:ext cx="1763397" cy="443198"/>
          </a:xfrm>
        </p:spPr>
        <p:txBody>
          <a:bodyPr/>
          <a:lstStyle/>
          <a:p>
            <a:pPr algn="ctr"/>
            <a:r>
              <a:rPr lang="en-US" sz="3200" b="1">
                <a:solidFill>
                  <a:schemeClr val="bg2"/>
                </a:solidFill>
              </a:rPr>
              <a:t>Cloud</a:t>
            </a:r>
          </a:p>
        </p:txBody>
      </p:sp>
      <p:sp>
        <p:nvSpPr>
          <p:cNvPr id="94" name="Title 1">
            <a:extLst>
              <a:ext uri="{FF2B5EF4-FFF2-40B4-BE49-F238E27FC236}">
                <a16:creationId xmlns:a16="http://schemas.microsoft.com/office/drawing/2014/main" id="{DD32F9AA-0159-C244-9DE7-30A56AAEF17B}"/>
              </a:ext>
            </a:extLst>
          </p:cNvPr>
          <p:cNvSpPr txBox="1">
            <a:spLocks/>
          </p:cNvSpPr>
          <p:nvPr/>
        </p:nvSpPr>
        <p:spPr>
          <a:xfrm>
            <a:off x="-13716000" y="3557843"/>
            <a:ext cx="2307298" cy="4431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ctr"/>
            <a:r>
              <a:rPr lang="en-US" sz="3200" b="1">
                <a:solidFill>
                  <a:schemeClr val="bg2"/>
                </a:solidFill>
              </a:rPr>
              <a:t>Academy</a:t>
            </a:r>
          </a:p>
        </p:txBody>
      </p:sp>
      <p:sp>
        <p:nvSpPr>
          <p:cNvPr id="71" name="Rectangle 70">
            <a:extLst>
              <a:ext uri="{FF2B5EF4-FFF2-40B4-BE49-F238E27FC236}">
                <a16:creationId xmlns:a16="http://schemas.microsoft.com/office/drawing/2014/main" id="{120543EF-625E-4CC0-9176-02DDA78C2A81}"/>
              </a:ext>
            </a:extLst>
          </p:cNvPr>
          <p:cNvSpPr/>
          <p:nvPr/>
        </p:nvSpPr>
        <p:spPr>
          <a:xfrm>
            <a:off x="7090321" y="828966"/>
            <a:ext cx="5860166" cy="769441"/>
          </a:xfrm>
          <a:prstGeom prst="rect">
            <a:avLst/>
          </a:prstGeom>
        </p:spPr>
        <p:txBody>
          <a:bodyPr wrap="square">
            <a:spAutoFit/>
          </a:bodyPr>
          <a:lstStyle/>
          <a:p>
            <a:pPr algn="ctr"/>
            <a:r>
              <a:rPr lang="en-US" sz="4400" b="1">
                <a:solidFill>
                  <a:schemeClr val="bg1"/>
                </a:solidFill>
                <a:latin typeface="JFRockSolid" pitchFamily="2" charset="0"/>
              </a:rPr>
              <a:t>sass</a:t>
            </a:r>
          </a:p>
        </p:txBody>
      </p:sp>
      <p:sp>
        <p:nvSpPr>
          <p:cNvPr id="72" name="Rectangle 71">
            <a:extLst>
              <a:ext uri="{FF2B5EF4-FFF2-40B4-BE49-F238E27FC236}">
                <a16:creationId xmlns:a16="http://schemas.microsoft.com/office/drawing/2014/main" id="{8E1EC7A2-8D25-4E68-9F73-8EB421FE5EAC}"/>
              </a:ext>
            </a:extLst>
          </p:cNvPr>
          <p:cNvSpPr/>
          <p:nvPr/>
        </p:nvSpPr>
        <p:spPr>
          <a:xfrm>
            <a:off x="3557214" y="6832770"/>
            <a:ext cx="5860166" cy="3939540"/>
          </a:xfrm>
          <a:prstGeom prst="rect">
            <a:avLst/>
          </a:prstGeom>
        </p:spPr>
        <p:txBody>
          <a:bodyPr wrap="square">
            <a:spAutoFit/>
          </a:bodyPr>
          <a:lstStyle/>
          <a:p>
            <a:pPr algn="ctr"/>
            <a:r>
              <a:rPr lang="en-US" sz="25000" b="1">
                <a:solidFill>
                  <a:schemeClr val="bg1"/>
                </a:solidFill>
                <a:latin typeface="JFRockSolid" pitchFamily="2" charset="0"/>
              </a:rPr>
              <a:t>?</a:t>
            </a:r>
          </a:p>
        </p:txBody>
      </p:sp>
      <p:sp>
        <p:nvSpPr>
          <p:cNvPr id="60" name="Rectangle 59">
            <a:extLst>
              <a:ext uri="{FF2B5EF4-FFF2-40B4-BE49-F238E27FC236}">
                <a16:creationId xmlns:a16="http://schemas.microsoft.com/office/drawing/2014/main" id="{C55B1070-BEFE-AD46-99A7-C98F24649077}"/>
              </a:ext>
            </a:extLst>
          </p:cNvPr>
          <p:cNvSpPr/>
          <p:nvPr/>
        </p:nvSpPr>
        <p:spPr>
          <a:xfrm>
            <a:off x="-968201" y="705883"/>
            <a:ext cx="5860166" cy="769441"/>
          </a:xfrm>
          <a:prstGeom prst="rect">
            <a:avLst/>
          </a:prstGeom>
        </p:spPr>
        <p:txBody>
          <a:bodyPr wrap="square">
            <a:spAutoFit/>
          </a:bodyPr>
          <a:lstStyle/>
          <a:p>
            <a:pPr algn="ctr"/>
            <a:r>
              <a:rPr lang="en-US" sz="4400" b="1" dirty="0" err="1">
                <a:solidFill>
                  <a:schemeClr val="bg1"/>
                </a:solidFill>
                <a:latin typeface="JFRockSolid" pitchFamily="2" charset="0"/>
              </a:rPr>
              <a:t>iaas</a:t>
            </a:r>
            <a:endParaRPr lang="en-US" sz="4400" b="1" dirty="0">
              <a:solidFill>
                <a:schemeClr val="bg1"/>
              </a:solidFill>
              <a:latin typeface="JFRockSolid" pitchFamily="2" charset="0"/>
            </a:endParaRPr>
          </a:p>
        </p:txBody>
      </p:sp>
      <p:sp>
        <p:nvSpPr>
          <p:cNvPr id="61" name="Rectangle 60">
            <a:extLst>
              <a:ext uri="{FF2B5EF4-FFF2-40B4-BE49-F238E27FC236}">
                <a16:creationId xmlns:a16="http://schemas.microsoft.com/office/drawing/2014/main" id="{6A585100-E573-DF41-B882-A6360C01565A}"/>
              </a:ext>
            </a:extLst>
          </p:cNvPr>
          <p:cNvSpPr/>
          <p:nvPr/>
        </p:nvSpPr>
        <p:spPr>
          <a:xfrm>
            <a:off x="-913876" y="1594815"/>
            <a:ext cx="5860166" cy="769441"/>
          </a:xfrm>
          <a:prstGeom prst="rect">
            <a:avLst/>
          </a:prstGeom>
        </p:spPr>
        <p:txBody>
          <a:bodyPr wrap="square">
            <a:spAutoFit/>
          </a:bodyPr>
          <a:lstStyle/>
          <a:p>
            <a:pPr algn="ctr"/>
            <a:r>
              <a:rPr lang="en-US" sz="4400" b="1" err="1">
                <a:solidFill>
                  <a:schemeClr val="bg1"/>
                </a:solidFill>
                <a:latin typeface="JFRockSolid" pitchFamily="2" charset="0"/>
              </a:rPr>
              <a:t>paas</a:t>
            </a:r>
            <a:endParaRPr lang="en-US" sz="4400" b="1">
              <a:solidFill>
                <a:schemeClr val="bg1"/>
              </a:solidFill>
              <a:latin typeface="JFRockSolid" pitchFamily="2" charset="0"/>
            </a:endParaRPr>
          </a:p>
        </p:txBody>
      </p:sp>
      <p:sp>
        <p:nvSpPr>
          <p:cNvPr id="62" name="Rectangle 61">
            <a:extLst>
              <a:ext uri="{FF2B5EF4-FFF2-40B4-BE49-F238E27FC236}">
                <a16:creationId xmlns:a16="http://schemas.microsoft.com/office/drawing/2014/main" id="{2394A41E-18D6-F946-A9F9-0F2DFC178394}"/>
              </a:ext>
            </a:extLst>
          </p:cNvPr>
          <p:cNvSpPr/>
          <p:nvPr/>
        </p:nvSpPr>
        <p:spPr>
          <a:xfrm>
            <a:off x="86348" y="3397630"/>
            <a:ext cx="5860166" cy="769441"/>
          </a:xfrm>
          <a:prstGeom prst="rect">
            <a:avLst/>
          </a:prstGeom>
        </p:spPr>
        <p:txBody>
          <a:bodyPr wrap="square">
            <a:spAutoFit/>
          </a:bodyPr>
          <a:lstStyle/>
          <a:p>
            <a:pPr algn="ctr"/>
            <a:r>
              <a:rPr lang="en-US" sz="4400" b="1" err="1">
                <a:solidFill>
                  <a:schemeClr val="bg1"/>
                </a:solidFill>
                <a:latin typeface="JFRockSolid" pitchFamily="2" charset="0"/>
              </a:rPr>
              <a:t>serverless</a:t>
            </a:r>
            <a:endParaRPr lang="en-US" sz="4400" b="1">
              <a:solidFill>
                <a:schemeClr val="bg1"/>
              </a:solidFill>
              <a:latin typeface="JFRockSolid" pitchFamily="2" charset="0"/>
            </a:endParaRPr>
          </a:p>
        </p:txBody>
      </p:sp>
      <p:sp>
        <p:nvSpPr>
          <p:cNvPr id="63" name="Rectangle 62">
            <a:extLst>
              <a:ext uri="{FF2B5EF4-FFF2-40B4-BE49-F238E27FC236}">
                <a16:creationId xmlns:a16="http://schemas.microsoft.com/office/drawing/2014/main" id="{F0C6BA83-32D4-F549-BB89-F0696B1BFB65}"/>
              </a:ext>
            </a:extLst>
          </p:cNvPr>
          <p:cNvSpPr/>
          <p:nvPr/>
        </p:nvSpPr>
        <p:spPr>
          <a:xfrm>
            <a:off x="264916" y="2494414"/>
            <a:ext cx="5860166" cy="769441"/>
          </a:xfrm>
          <a:prstGeom prst="rect">
            <a:avLst/>
          </a:prstGeom>
        </p:spPr>
        <p:txBody>
          <a:bodyPr wrap="square">
            <a:spAutoFit/>
          </a:bodyPr>
          <a:lstStyle/>
          <a:p>
            <a:pPr algn="ctr"/>
            <a:r>
              <a:rPr lang="en-US" sz="4400" b="1">
                <a:solidFill>
                  <a:schemeClr val="bg1"/>
                </a:solidFill>
                <a:latin typeface="JFRockSolid" pitchFamily="2" charset="0"/>
              </a:rPr>
              <a:t>Containers</a:t>
            </a:r>
          </a:p>
        </p:txBody>
      </p:sp>
    </p:spTree>
    <p:extLst>
      <p:ext uri="{BB962C8B-B14F-4D97-AF65-F5344CB8AC3E}">
        <p14:creationId xmlns:p14="http://schemas.microsoft.com/office/powerpoint/2010/main" val="682364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290BE008-04A3-45E6-A6B1-33C85BBDB7A3}"/>
              </a:ext>
            </a:extLst>
          </p:cNvPr>
          <p:cNvGrpSpPr/>
          <p:nvPr/>
        </p:nvGrpSpPr>
        <p:grpSpPr>
          <a:xfrm>
            <a:off x="-5244441" y="-2463261"/>
            <a:ext cx="24555169" cy="12003618"/>
            <a:chOff x="758097" y="3571631"/>
            <a:chExt cx="3646255" cy="1822280"/>
          </a:xfrm>
          <a:solidFill>
            <a:schemeClr val="bg1"/>
          </a:solidFill>
        </p:grpSpPr>
        <p:sp>
          <p:nvSpPr>
            <p:cNvPr id="95" name="Oval 94">
              <a:extLst>
                <a:ext uri="{FF2B5EF4-FFF2-40B4-BE49-F238E27FC236}">
                  <a16:creationId xmlns:a16="http://schemas.microsoft.com/office/drawing/2014/main" id="{34C6BF2B-BABB-44D6-AC5A-589EE1264E44}"/>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6" name="Oval 95">
              <a:extLst>
                <a:ext uri="{FF2B5EF4-FFF2-40B4-BE49-F238E27FC236}">
                  <a16:creationId xmlns:a16="http://schemas.microsoft.com/office/drawing/2014/main" id="{5950EDC3-4173-45C4-85B3-1A0F0762C00A}"/>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7" name="Oval 96">
              <a:extLst>
                <a:ext uri="{FF2B5EF4-FFF2-40B4-BE49-F238E27FC236}">
                  <a16:creationId xmlns:a16="http://schemas.microsoft.com/office/drawing/2014/main" id="{6C975297-1817-47B0-9906-6E4E0D6DBF2A}"/>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8" name="Oval 97">
              <a:extLst>
                <a:ext uri="{FF2B5EF4-FFF2-40B4-BE49-F238E27FC236}">
                  <a16:creationId xmlns:a16="http://schemas.microsoft.com/office/drawing/2014/main" id="{6E4F076D-525A-4766-A3B9-68995BEFC085}"/>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9" name="Rectangle 98">
              <a:extLst>
                <a:ext uri="{FF2B5EF4-FFF2-40B4-BE49-F238E27FC236}">
                  <a16:creationId xmlns:a16="http://schemas.microsoft.com/office/drawing/2014/main" id="{5390461E-A5EA-4C2A-B388-6274B42585B2}"/>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48" name="Group 47">
            <a:extLst>
              <a:ext uri="{FF2B5EF4-FFF2-40B4-BE49-F238E27FC236}">
                <a16:creationId xmlns:a16="http://schemas.microsoft.com/office/drawing/2014/main" id="{139B9334-08AA-F440-916B-1829DC41D429}"/>
              </a:ext>
            </a:extLst>
          </p:cNvPr>
          <p:cNvGrpSpPr/>
          <p:nvPr/>
        </p:nvGrpSpPr>
        <p:grpSpPr>
          <a:xfrm>
            <a:off x="8662511" y="-2121215"/>
            <a:ext cx="3085825" cy="1508483"/>
            <a:chOff x="758097" y="3571631"/>
            <a:chExt cx="3646255" cy="1822280"/>
          </a:xfrm>
          <a:solidFill>
            <a:schemeClr val="bg1"/>
          </a:solidFill>
        </p:grpSpPr>
        <p:sp>
          <p:nvSpPr>
            <p:cNvPr id="49" name="Oval 48">
              <a:extLst>
                <a:ext uri="{FF2B5EF4-FFF2-40B4-BE49-F238E27FC236}">
                  <a16:creationId xmlns:a16="http://schemas.microsoft.com/office/drawing/2014/main" id="{3D360860-23C0-B64C-8537-AEA10994ED57}"/>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0" name="Oval 49">
              <a:extLst>
                <a:ext uri="{FF2B5EF4-FFF2-40B4-BE49-F238E27FC236}">
                  <a16:creationId xmlns:a16="http://schemas.microsoft.com/office/drawing/2014/main" id="{4809B407-FF24-5843-85FD-C9BC1776CE49}"/>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1" name="Oval 50">
              <a:extLst>
                <a:ext uri="{FF2B5EF4-FFF2-40B4-BE49-F238E27FC236}">
                  <a16:creationId xmlns:a16="http://schemas.microsoft.com/office/drawing/2014/main" id="{EE869E69-26AB-9549-B103-BDD91FB401CE}"/>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2" name="Oval 51">
              <a:extLst>
                <a:ext uri="{FF2B5EF4-FFF2-40B4-BE49-F238E27FC236}">
                  <a16:creationId xmlns:a16="http://schemas.microsoft.com/office/drawing/2014/main" id="{CF016D89-730E-AA47-8EB1-C6470BC48332}"/>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 name="Rectangle 52">
              <a:extLst>
                <a:ext uri="{FF2B5EF4-FFF2-40B4-BE49-F238E27FC236}">
                  <a16:creationId xmlns:a16="http://schemas.microsoft.com/office/drawing/2014/main" id="{42C06CB5-DCDC-1A49-B2A5-BF3C10FAE223}"/>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54" name="Group 53">
            <a:extLst>
              <a:ext uri="{FF2B5EF4-FFF2-40B4-BE49-F238E27FC236}">
                <a16:creationId xmlns:a16="http://schemas.microsoft.com/office/drawing/2014/main" id="{11F56ED8-1F07-634D-9A0C-F91B71F97D14}"/>
              </a:ext>
            </a:extLst>
          </p:cNvPr>
          <p:cNvGrpSpPr/>
          <p:nvPr/>
        </p:nvGrpSpPr>
        <p:grpSpPr>
          <a:xfrm>
            <a:off x="10540121" y="-1651570"/>
            <a:ext cx="2040967" cy="997712"/>
            <a:chOff x="758097" y="3571631"/>
            <a:chExt cx="3646255" cy="1822280"/>
          </a:xfrm>
          <a:solidFill>
            <a:schemeClr val="bg1"/>
          </a:solidFill>
        </p:grpSpPr>
        <p:sp>
          <p:nvSpPr>
            <p:cNvPr id="55" name="Oval 54">
              <a:extLst>
                <a:ext uri="{FF2B5EF4-FFF2-40B4-BE49-F238E27FC236}">
                  <a16:creationId xmlns:a16="http://schemas.microsoft.com/office/drawing/2014/main" id="{E341B658-4E93-0B4D-A7A2-D367E802194F}"/>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 name="Oval 55">
              <a:extLst>
                <a:ext uri="{FF2B5EF4-FFF2-40B4-BE49-F238E27FC236}">
                  <a16:creationId xmlns:a16="http://schemas.microsoft.com/office/drawing/2014/main" id="{EAD0129D-701E-5646-A972-132CE5AD176A}"/>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7" name="Oval 56">
              <a:extLst>
                <a:ext uri="{FF2B5EF4-FFF2-40B4-BE49-F238E27FC236}">
                  <a16:creationId xmlns:a16="http://schemas.microsoft.com/office/drawing/2014/main" id="{370549ED-BAB5-A14F-B5C4-5BEA40E15FD7}"/>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8" name="Oval 57">
              <a:extLst>
                <a:ext uri="{FF2B5EF4-FFF2-40B4-BE49-F238E27FC236}">
                  <a16:creationId xmlns:a16="http://schemas.microsoft.com/office/drawing/2014/main" id="{789ADD85-9595-1740-AAC6-A46AE86C7A58}"/>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9" name="Rectangle 58">
              <a:extLst>
                <a:ext uri="{FF2B5EF4-FFF2-40B4-BE49-F238E27FC236}">
                  <a16:creationId xmlns:a16="http://schemas.microsoft.com/office/drawing/2014/main" id="{AB68EB96-0C34-BD49-BE4A-086AA497E6F2}"/>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pic>
        <p:nvPicPr>
          <p:cNvPr id="71" name="Picture 2" descr="Image result for rocket png">
            <a:extLst>
              <a:ext uri="{FF2B5EF4-FFF2-40B4-BE49-F238E27FC236}">
                <a16:creationId xmlns:a16="http://schemas.microsoft.com/office/drawing/2014/main" id="{2693630A-B43B-43A7-9F62-441D64559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356901">
            <a:off x="11526889" y="-4355913"/>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A screenshot of a cell phone&#10;&#10;Description automatically generated">
            <a:extLst>
              <a:ext uri="{FF2B5EF4-FFF2-40B4-BE49-F238E27FC236}">
                <a16:creationId xmlns:a16="http://schemas.microsoft.com/office/drawing/2014/main" id="{90B24871-ACBE-411B-8619-66F3CE60E8DD}"/>
              </a:ext>
            </a:extLst>
          </p:cNvPr>
          <p:cNvPicPr>
            <a:picLocks noChangeAspect="1"/>
          </p:cNvPicPr>
          <p:nvPr/>
        </p:nvPicPr>
        <p:blipFill>
          <a:blip r:embed="rId4"/>
          <a:stretch>
            <a:fillRect/>
          </a:stretch>
        </p:blipFill>
        <p:spPr>
          <a:xfrm>
            <a:off x="1770875" y="602897"/>
            <a:ext cx="8650250" cy="5836366"/>
          </a:xfrm>
          <a:prstGeom prst="rect">
            <a:avLst/>
          </a:prstGeom>
        </p:spPr>
      </p:pic>
      <p:grpSp>
        <p:nvGrpSpPr>
          <p:cNvPr id="73" name="Group 72">
            <a:extLst>
              <a:ext uri="{FF2B5EF4-FFF2-40B4-BE49-F238E27FC236}">
                <a16:creationId xmlns:a16="http://schemas.microsoft.com/office/drawing/2014/main" id="{8C357F9D-3EFE-4A0C-8279-ED756E683CC4}"/>
              </a:ext>
            </a:extLst>
          </p:cNvPr>
          <p:cNvGrpSpPr/>
          <p:nvPr/>
        </p:nvGrpSpPr>
        <p:grpSpPr>
          <a:xfrm>
            <a:off x="0" y="7926473"/>
            <a:ext cx="3182843" cy="1555910"/>
            <a:chOff x="758097" y="3571631"/>
            <a:chExt cx="3646255" cy="1822280"/>
          </a:xfrm>
          <a:solidFill>
            <a:schemeClr val="bg1"/>
          </a:solidFill>
        </p:grpSpPr>
        <p:sp>
          <p:nvSpPr>
            <p:cNvPr id="74" name="Oval 73">
              <a:extLst>
                <a:ext uri="{FF2B5EF4-FFF2-40B4-BE49-F238E27FC236}">
                  <a16:creationId xmlns:a16="http://schemas.microsoft.com/office/drawing/2014/main" id="{1B6A31C5-3633-45B2-A9FE-E99AFBA10A91}"/>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5" name="Oval 74">
              <a:extLst>
                <a:ext uri="{FF2B5EF4-FFF2-40B4-BE49-F238E27FC236}">
                  <a16:creationId xmlns:a16="http://schemas.microsoft.com/office/drawing/2014/main" id="{89FEBC28-2340-4770-B20D-723C1C588092}"/>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6" name="Oval 75">
              <a:extLst>
                <a:ext uri="{FF2B5EF4-FFF2-40B4-BE49-F238E27FC236}">
                  <a16:creationId xmlns:a16="http://schemas.microsoft.com/office/drawing/2014/main" id="{80D0CC6C-FEFC-437C-A339-6398D1F27794}"/>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7" name="Oval 76">
              <a:extLst>
                <a:ext uri="{FF2B5EF4-FFF2-40B4-BE49-F238E27FC236}">
                  <a16:creationId xmlns:a16="http://schemas.microsoft.com/office/drawing/2014/main" id="{E2D719AB-C78B-4EE6-8012-EA4707EBE608}"/>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8" name="Rectangle 77">
              <a:extLst>
                <a:ext uri="{FF2B5EF4-FFF2-40B4-BE49-F238E27FC236}">
                  <a16:creationId xmlns:a16="http://schemas.microsoft.com/office/drawing/2014/main" id="{CD214ADA-C130-41E3-ADC3-3DF0C31155AF}"/>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79" name="Group 78">
            <a:extLst>
              <a:ext uri="{FF2B5EF4-FFF2-40B4-BE49-F238E27FC236}">
                <a16:creationId xmlns:a16="http://schemas.microsoft.com/office/drawing/2014/main" id="{07CB0796-2D42-4DC8-AAAF-250B8975E876}"/>
              </a:ext>
            </a:extLst>
          </p:cNvPr>
          <p:cNvGrpSpPr/>
          <p:nvPr/>
        </p:nvGrpSpPr>
        <p:grpSpPr>
          <a:xfrm>
            <a:off x="2045110" y="7465281"/>
            <a:ext cx="2331891" cy="1139928"/>
            <a:chOff x="758097" y="3571631"/>
            <a:chExt cx="3646255" cy="1822280"/>
          </a:xfrm>
          <a:solidFill>
            <a:schemeClr val="bg1"/>
          </a:solidFill>
        </p:grpSpPr>
        <p:sp>
          <p:nvSpPr>
            <p:cNvPr id="80" name="Oval 79">
              <a:extLst>
                <a:ext uri="{FF2B5EF4-FFF2-40B4-BE49-F238E27FC236}">
                  <a16:creationId xmlns:a16="http://schemas.microsoft.com/office/drawing/2014/main" id="{DF5E3B0B-CE15-40F0-99A5-15443A282436}"/>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1" name="Oval 80">
              <a:extLst>
                <a:ext uri="{FF2B5EF4-FFF2-40B4-BE49-F238E27FC236}">
                  <a16:creationId xmlns:a16="http://schemas.microsoft.com/office/drawing/2014/main" id="{B0FB57B4-BAA8-4624-92FA-DCE871702F9D}"/>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2" name="Oval 81">
              <a:extLst>
                <a:ext uri="{FF2B5EF4-FFF2-40B4-BE49-F238E27FC236}">
                  <a16:creationId xmlns:a16="http://schemas.microsoft.com/office/drawing/2014/main" id="{96C78C17-E6B0-47F7-9692-61A5D11099A9}"/>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3" name="Oval 82">
              <a:extLst>
                <a:ext uri="{FF2B5EF4-FFF2-40B4-BE49-F238E27FC236}">
                  <a16:creationId xmlns:a16="http://schemas.microsoft.com/office/drawing/2014/main" id="{7BD9DA02-3216-4232-8935-98329AA58726}"/>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84" name="Rectangle 83">
              <a:extLst>
                <a:ext uri="{FF2B5EF4-FFF2-40B4-BE49-F238E27FC236}">
                  <a16:creationId xmlns:a16="http://schemas.microsoft.com/office/drawing/2014/main" id="{D06E6D95-712E-4A4B-934C-958DCB785E74}"/>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00" name="Group 99">
            <a:extLst>
              <a:ext uri="{FF2B5EF4-FFF2-40B4-BE49-F238E27FC236}">
                <a16:creationId xmlns:a16="http://schemas.microsoft.com/office/drawing/2014/main" id="{248B82AF-536F-42EC-8896-F7546CEE62E6}"/>
              </a:ext>
            </a:extLst>
          </p:cNvPr>
          <p:cNvGrpSpPr/>
          <p:nvPr/>
        </p:nvGrpSpPr>
        <p:grpSpPr>
          <a:xfrm>
            <a:off x="2730688" y="8332469"/>
            <a:ext cx="2331891" cy="1139928"/>
            <a:chOff x="758097" y="3571631"/>
            <a:chExt cx="3646255" cy="1822280"/>
          </a:xfrm>
          <a:solidFill>
            <a:schemeClr val="bg1"/>
          </a:solidFill>
        </p:grpSpPr>
        <p:sp>
          <p:nvSpPr>
            <p:cNvPr id="101" name="Oval 100">
              <a:extLst>
                <a:ext uri="{FF2B5EF4-FFF2-40B4-BE49-F238E27FC236}">
                  <a16:creationId xmlns:a16="http://schemas.microsoft.com/office/drawing/2014/main" id="{F114D37A-F736-4BE3-8689-0945D753AF1E}"/>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2" name="Oval 101">
              <a:extLst>
                <a:ext uri="{FF2B5EF4-FFF2-40B4-BE49-F238E27FC236}">
                  <a16:creationId xmlns:a16="http://schemas.microsoft.com/office/drawing/2014/main" id="{CD962F23-4859-4170-B1D8-8360BF2452AD}"/>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3" name="Oval 102">
              <a:extLst>
                <a:ext uri="{FF2B5EF4-FFF2-40B4-BE49-F238E27FC236}">
                  <a16:creationId xmlns:a16="http://schemas.microsoft.com/office/drawing/2014/main" id="{E64F5E70-2D0C-4A29-B077-C08754831032}"/>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4" name="Oval 103">
              <a:extLst>
                <a:ext uri="{FF2B5EF4-FFF2-40B4-BE49-F238E27FC236}">
                  <a16:creationId xmlns:a16="http://schemas.microsoft.com/office/drawing/2014/main" id="{22C1C159-CC00-46F0-99F4-5D6310C9A8F7}"/>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5" name="Rectangle 104">
              <a:extLst>
                <a:ext uri="{FF2B5EF4-FFF2-40B4-BE49-F238E27FC236}">
                  <a16:creationId xmlns:a16="http://schemas.microsoft.com/office/drawing/2014/main" id="{02A43BFB-E6F4-4E8E-8155-F7E859EA3A56}"/>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06" name="Group 105">
            <a:extLst>
              <a:ext uri="{FF2B5EF4-FFF2-40B4-BE49-F238E27FC236}">
                <a16:creationId xmlns:a16="http://schemas.microsoft.com/office/drawing/2014/main" id="{678B792C-2D9F-430A-83C0-253795D98812}"/>
              </a:ext>
            </a:extLst>
          </p:cNvPr>
          <p:cNvGrpSpPr/>
          <p:nvPr/>
        </p:nvGrpSpPr>
        <p:grpSpPr>
          <a:xfrm>
            <a:off x="3806756" y="7486795"/>
            <a:ext cx="5182509" cy="2533432"/>
            <a:chOff x="758097" y="3571631"/>
            <a:chExt cx="3646255" cy="1822280"/>
          </a:xfrm>
          <a:solidFill>
            <a:schemeClr val="bg1"/>
          </a:solidFill>
        </p:grpSpPr>
        <p:sp>
          <p:nvSpPr>
            <p:cNvPr id="107" name="Oval 106">
              <a:extLst>
                <a:ext uri="{FF2B5EF4-FFF2-40B4-BE49-F238E27FC236}">
                  <a16:creationId xmlns:a16="http://schemas.microsoft.com/office/drawing/2014/main" id="{82DD04AF-E7C3-43EA-B20A-7DBD020E62B0}"/>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8" name="Oval 107">
              <a:extLst>
                <a:ext uri="{FF2B5EF4-FFF2-40B4-BE49-F238E27FC236}">
                  <a16:creationId xmlns:a16="http://schemas.microsoft.com/office/drawing/2014/main" id="{36EE1D31-CB89-4A55-B887-F73215E5841C}"/>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9" name="Oval 108">
              <a:extLst>
                <a:ext uri="{FF2B5EF4-FFF2-40B4-BE49-F238E27FC236}">
                  <a16:creationId xmlns:a16="http://schemas.microsoft.com/office/drawing/2014/main" id="{20C7FF6F-BC0E-4105-8919-8718A785C39B}"/>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10" name="Oval 109">
              <a:extLst>
                <a:ext uri="{FF2B5EF4-FFF2-40B4-BE49-F238E27FC236}">
                  <a16:creationId xmlns:a16="http://schemas.microsoft.com/office/drawing/2014/main" id="{0DC09C58-5D9D-4768-8243-68B1C67BC96D}"/>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11" name="Rectangle 110">
              <a:extLst>
                <a:ext uri="{FF2B5EF4-FFF2-40B4-BE49-F238E27FC236}">
                  <a16:creationId xmlns:a16="http://schemas.microsoft.com/office/drawing/2014/main" id="{D91CE26C-B0B9-40C2-9BEF-6891EAFC1D61}"/>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12" name="Group 111">
            <a:extLst>
              <a:ext uri="{FF2B5EF4-FFF2-40B4-BE49-F238E27FC236}">
                <a16:creationId xmlns:a16="http://schemas.microsoft.com/office/drawing/2014/main" id="{A0C6431A-FA49-4A0C-8C99-AC50F3444D73}"/>
              </a:ext>
            </a:extLst>
          </p:cNvPr>
          <p:cNvGrpSpPr/>
          <p:nvPr/>
        </p:nvGrpSpPr>
        <p:grpSpPr>
          <a:xfrm>
            <a:off x="8518132" y="8660495"/>
            <a:ext cx="3085825" cy="1508483"/>
            <a:chOff x="758097" y="3571631"/>
            <a:chExt cx="3646255" cy="1822280"/>
          </a:xfrm>
          <a:solidFill>
            <a:schemeClr val="bg1"/>
          </a:solidFill>
        </p:grpSpPr>
        <p:sp>
          <p:nvSpPr>
            <p:cNvPr id="113" name="Oval 112">
              <a:extLst>
                <a:ext uri="{FF2B5EF4-FFF2-40B4-BE49-F238E27FC236}">
                  <a16:creationId xmlns:a16="http://schemas.microsoft.com/office/drawing/2014/main" id="{DEF8B1AB-8734-4473-B416-C69262FCE12C}"/>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14" name="Oval 113">
              <a:extLst>
                <a:ext uri="{FF2B5EF4-FFF2-40B4-BE49-F238E27FC236}">
                  <a16:creationId xmlns:a16="http://schemas.microsoft.com/office/drawing/2014/main" id="{C4BF833C-52F6-4F73-8E24-8F19DDF61EBC}"/>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15" name="Oval 114">
              <a:extLst>
                <a:ext uri="{FF2B5EF4-FFF2-40B4-BE49-F238E27FC236}">
                  <a16:creationId xmlns:a16="http://schemas.microsoft.com/office/drawing/2014/main" id="{E81DA9E5-EC73-4B37-BEEF-7419F127BF3E}"/>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16" name="Oval 115">
              <a:extLst>
                <a:ext uri="{FF2B5EF4-FFF2-40B4-BE49-F238E27FC236}">
                  <a16:creationId xmlns:a16="http://schemas.microsoft.com/office/drawing/2014/main" id="{3E53588F-0308-4C4D-9676-035F8A7E0A48}"/>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17" name="Rectangle 116">
              <a:extLst>
                <a:ext uri="{FF2B5EF4-FFF2-40B4-BE49-F238E27FC236}">
                  <a16:creationId xmlns:a16="http://schemas.microsoft.com/office/drawing/2014/main" id="{7316919A-EB81-4E5C-B3A7-4852B0939735}"/>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18" name="Group 117">
            <a:extLst>
              <a:ext uri="{FF2B5EF4-FFF2-40B4-BE49-F238E27FC236}">
                <a16:creationId xmlns:a16="http://schemas.microsoft.com/office/drawing/2014/main" id="{64BEB1DF-AAAA-40FD-B201-A656461E714B}"/>
              </a:ext>
            </a:extLst>
          </p:cNvPr>
          <p:cNvGrpSpPr/>
          <p:nvPr/>
        </p:nvGrpSpPr>
        <p:grpSpPr>
          <a:xfrm>
            <a:off x="10540121" y="8396118"/>
            <a:ext cx="2040967" cy="997712"/>
            <a:chOff x="758097" y="3571631"/>
            <a:chExt cx="3646255" cy="1822280"/>
          </a:xfrm>
          <a:solidFill>
            <a:schemeClr val="bg1"/>
          </a:solidFill>
        </p:grpSpPr>
        <p:sp>
          <p:nvSpPr>
            <p:cNvPr id="119" name="Oval 118">
              <a:extLst>
                <a:ext uri="{FF2B5EF4-FFF2-40B4-BE49-F238E27FC236}">
                  <a16:creationId xmlns:a16="http://schemas.microsoft.com/office/drawing/2014/main" id="{D11F2DEB-28D4-414A-A28B-A217C11EBF6D}"/>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20" name="Oval 119">
              <a:extLst>
                <a:ext uri="{FF2B5EF4-FFF2-40B4-BE49-F238E27FC236}">
                  <a16:creationId xmlns:a16="http://schemas.microsoft.com/office/drawing/2014/main" id="{5D8E52EC-DB2C-4C13-861B-D19C4964DAF9}"/>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21" name="Oval 120">
              <a:extLst>
                <a:ext uri="{FF2B5EF4-FFF2-40B4-BE49-F238E27FC236}">
                  <a16:creationId xmlns:a16="http://schemas.microsoft.com/office/drawing/2014/main" id="{4FA2BD06-33F4-4136-AB34-2DDFC5948E9D}"/>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22" name="Oval 121">
              <a:extLst>
                <a:ext uri="{FF2B5EF4-FFF2-40B4-BE49-F238E27FC236}">
                  <a16:creationId xmlns:a16="http://schemas.microsoft.com/office/drawing/2014/main" id="{9BD2B93B-21D6-454D-8C51-C8EA32A95E86}"/>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23" name="Rectangle 122">
              <a:extLst>
                <a:ext uri="{FF2B5EF4-FFF2-40B4-BE49-F238E27FC236}">
                  <a16:creationId xmlns:a16="http://schemas.microsoft.com/office/drawing/2014/main" id="{10132656-79F9-4961-AAEB-A6391748C7F3}"/>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Tree>
    <p:extLst>
      <p:ext uri="{BB962C8B-B14F-4D97-AF65-F5344CB8AC3E}">
        <p14:creationId xmlns:p14="http://schemas.microsoft.com/office/powerpoint/2010/main" val="3714774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1A8F6-0B13-4D31-80DA-97407EB95152}"/>
              </a:ext>
            </a:extLst>
          </p:cNvPr>
          <p:cNvSpPr>
            <a:spLocks noGrp="1"/>
          </p:cNvSpPr>
          <p:nvPr>
            <p:ph type="title"/>
          </p:nvPr>
        </p:nvSpPr>
        <p:spPr/>
        <p:txBody>
          <a:bodyPr>
            <a:normAutofit fontScale="90000"/>
          </a:bodyPr>
          <a:lstStyle/>
          <a:p>
            <a:r>
              <a:rPr lang="en-US" dirty="0"/>
              <a:t>How do you access this magical technology?</a:t>
            </a:r>
          </a:p>
        </p:txBody>
      </p:sp>
      <p:pic>
        <p:nvPicPr>
          <p:cNvPr id="5" name="Content Placeholder 2">
            <a:extLst>
              <a:ext uri="{FF2B5EF4-FFF2-40B4-BE49-F238E27FC236}">
                <a16:creationId xmlns:a16="http://schemas.microsoft.com/office/drawing/2014/main" id="{490C4CB1-04DC-412F-96AB-30153173547E}"/>
              </a:ext>
            </a:extLst>
          </p:cNvPr>
          <p:cNvPicPr>
            <a:picLocks noGrp="1" noChangeAspect="1"/>
          </p:cNvPicPr>
          <p:nvPr>
            <p:ph idx="32"/>
          </p:nvPr>
        </p:nvPicPr>
        <p:blipFill>
          <a:blip r:embed="rId3"/>
          <a:stretch>
            <a:fillRect/>
          </a:stretch>
        </p:blipFill>
        <p:spPr>
          <a:xfrm>
            <a:off x="919656" y="1221831"/>
            <a:ext cx="8324191" cy="5422103"/>
          </a:xfrm>
          <a:prstGeom prst="rect">
            <a:avLst/>
          </a:prstGeom>
        </p:spPr>
      </p:pic>
      <p:pic>
        <p:nvPicPr>
          <p:cNvPr id="9" name="Graphic 8" descr="Lightning">
            <a:extLst>
              <a:ext uri="{FF2B5EF4-FFF2-40B4-BE49-F238E27FC236}">
                <a16:creationId xmlns:a16="http://schemas.microsoft.com/office/drawing/2014/main" id="{8036ED98-6CC5-4C9F-96A3-602EAFEC95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1288" y="487"/>
            <a:ext cx="2020713" cy="2020714"/>
          </a:xfrm>
          <a:prstGeom prst="rect">
            <a:avLst/>
          </a:prstGeom>
        </p:spPr>
      </p:pic>
    </p:spTree>
    <p:extLst>
      <p:ext uri="{BB962C8B-B14F-4D97-AF65-F5344CB8AC3E}">
        <p14:creationId xmlns:p14="http://schemas.microsoft.com/office/powerpoint/2010/main" val="3638334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F5DB0404-5FD4-E548-B19D-0474FE7DD27F}"/>
              </a:ext>
            </a:extLst>
          </p:cNvPr>
          <p:cNvSpPr txBox="1">
            <a:spLocks/>
          </p:cNvSpPr>
          <p:nvPr/>
        </p:nvSpPr>
        <p:spPr>
          <a:xfrm>
            <a:off x="584199" y="1301858"/>
            <a:ext cx="5134675" cy="330687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solidFill>
                  <a:srgbClr val="00BCF2"/>
                </a:solidFill>
              </a:rPr>
              <a:t>Cassie </a:t>
            </a:r>
            <a:r>
              <a:rPr lang="en-US" sz="4000" b="1" dirty="0" err="1">
                <a:solidFill>
                  <a:srgbClr val="00BCF2"/>
                </a:solidFill>
              </a:rPr>
              <a:t>Breviu</a:t>
            </a:r>
            <a:endParaRPr lang="en-US" sz="4000" b="1" dirty="0">
              <a:solidFill>
                <a:srgbClr val="00BCF2"/>
              </a:solidFill>
            </a:endParaRPr>
          </a:p>
          <a:p>
            <a:pPr marL="0" indent="0">
              <a:buNone/>
            </a:pPr>
            <a:r>
              <a:rPr lang="en-US" sz="3000" dirty="0"/>
              <a:t>Cloud Advocate at Microsoft</a:t>
            </a:r>
          </a:p>
          <a:p>
            <a:pPr marL="0" indent="0">
              <a:buNone/>
            </a:pPr>
            <a:endParaRPr lang="en-US" sz="3000" dirty="0"/>
          </a:p>
          <a:p>
            <a:pPr marL="0" indent="0">
              <a:buNone/>
            </a:pPr>
            <a:endParaRPr lang="en-US" sz="3000" dirty="0"/>
          </a:p>
          <a:p>
            <a:pPr marL="0" indent="0">
              <a:buNone/>
            </a:pPr>
            <a:r>
              <a:rPr lang="en-US" sz="3000" dirty="0"/>
              <a:t>       @</a:t>
            </a:r>
            <a:r>
              <a:rPr lang="en-US" sz="3000" dirty="0" err="1"/>
              <a:t>Cassieview</a:t>
            </a:r>
            <a:endParaRPr lang="en-US" sz="3000" dirty="0"/>
          </a:p>
          <a:p>
            <a:endParaRPr lang="en-US" sz="3000" dirty="0"/>
          </a:p>
          <a:p>
            <a:endParaRPr lang="en-US" sz="1200" dirty="0"/>
          </a:p>
        </p:txBody>
      </p:sp>
      <p:pic>
        <p:nvPicPr>
          <p:cNvPr id="4" name="Picture 3">
            <a:extLst>
              <a:ext uri="{FF2B5EF4-FFF2-40B4-BE49-F238E27FC236}">
                <a16:creationId xmlns:a16="http://schemas.microsoft.com/office/drawing/2014/main" id="{1BF29373-C371-944A-B917-E35E8B475D28}"/>
              </a:ext>
            </a:extLst>
          </p:cNvPr>
          <p:cNvPicPr>
            <a:picLocks noChangeAspect="1"/>
          </p:cNvPicPr>
          <p:nvPr/>
        </p:nvPicPr>
        <p:blipFill>
          <a:blip r:embed="rId2"/>
          <a:stretch>
            <a:fillRect/>
          </a:stretch>
        </p:blipFill>
        <p:spPr>
          <a:xfrm>
            <a:off x="7175715" y="1301858"/>
            <a:ext cx="3576449" cy="3576449"/>
          </a:xfrm>
          <a:prstGeom prst="rect">
            <a:avLst/>
          </a:prstGeom>
        </p:spPr>
      </p:pic>
      <p:pic>
        <p:nvPicPr>
          <p:cNvPr id="7" name="Picture 6">
            <a:extLst>
              <a:ext uri="{FF2B5EF4-FFF2-40B4-BE49-F238E27FC236}">
                <a16:creationId xmlns:a16="http://schemas.microsoft.com/office/drawing/2014/main" id="{F7F18D6C-8E30-CD4F-A7DF-74E87B8F586B}"/>
              </a:ext>
            </a:extLst>
          </p:cNvPr>
          <p:cNvPicPr>
            <a:picLocks noChangeAspect="1"/>
          </p:cNvPicPr>
          <p:nvPr/>
        </p:nvPicPr>
        <p:blipFill>
          <a:blip r:embed="rId3"/>
          <a:stretch>
            <a:fillRect/>
          </a:stretch>
        </p:blipFill>
        <p:spPr>
          <a:xfrm>
            <a:off x="591627" y="3501608"/>
            <a:ext cx="815705" cy="815705"/>
          </a:xfrm>
          <a:prstGeom prst="rect">
            <a:avLst/>
          </a:prstGeom>
        </p:spPr>
      </p:pic>
    </p:spTree>
    <p:extLst>
      <p:ext uri="{BB962C8B-B14F-4D97-AF65-F5344CB8AC3E}">
        <p14:creationId xmlns:p14="http://schemas.microsoft.com/office/powerpoint/2010/main" val="10726808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1A8F6-0B13-4D31-80DA-97407EB95152}"/>
              </a:ext>
            </a:extLst>
          </p:cNvPr>
          <p:cNvSpPr>
            <a:spLocks noGrp="1"/>
          </p:cNvSpPr>
          <p:nvPr>
            <p:ph type="title"/>
          </p:nvPr>
        </p:nvSpPr>
        <p:spPr/>
        <p:txBody>
          <a:bodyPr>
            <a:normAutofit fontScale="90000"/>
          </a:bodyPr>
          <a:lstStyle/>
          <a:p>
            <a:r>
              <a:rPr lang="en-US" dirty="0"/>
              <a:t>What is AI?</a:t>
            </a:r>
          </a:p>
        </p:txBody>
      </p:sp>
      <p:pic>
        <p:nvPicPr>
          <p:cNvPr id="22" name="Graphic 21" descr="Robot">
            <a:extLst>
              <a:ext uri="{FF2B5EF4-FFF2-40B4-BE49-F238E27FC236}">
                <a16:creationId xmlns:a16="http://schemas.microsoft.com/office/drawing/2014/main" id="{13E8B5BC-B129-47C4-A1D1-4BF89A29DD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71288" y="488"/>
            <a:ext cx="2020713" cy="2020713"/>
          </a:xfrm>
          <a:prstGeom prst="rect">
            <a:avLst/>
          </a:prstGeom>
        </p:spPr>
      </p:pic>
      <p:pic>
        <p:nvPicPr>
          <p:cNvPr id="3" name="Online Media 2">
            <a:hlinkClick r:id="" action="ppaction://media"/>
            <a:extLst>
              <a:ext uri="{FF2B5EF4-FFF2-40B4-BE49-F238E27FC236}">
                <a16:creationId xmlns:a16="http://schemas.microsoft.com/office/drawing/2014/main" id="{AA41CAD9-C4AE-4BB9-9729-599AB58638B7}"/>
              </a:ext>
            </a:extLst>
          </p:cNvPr>
          <p:cNvPicPr>
            <a:picLocks noRot="1" noChangeAspect="1"/>
          </p:cNvPicPr>
          <p:nvPr>
            <a:videoFile r:link="rId1"/>
          </p:nvPr>
        </p:nvPicPr>
        <p:blipFill>
          <a:blip r:embed="rId6"/>
          <a:stretch>
            <a:fillRect/>
          </a:stretch>
        </p:blipFill>
        <p:spPr>
          <a:xfrm>
            <a:off x="1349390" y="1342446"/>
            <a:ext cx="8333614" cy="4687658"/>
          </a:xfrm>
          <a:prstGeom prst="rect">
            <a:avLst/>
          </a:prstGeom>
        </p:spPr>
      </p:pic>
    </p:spTree>
    <p:extLst>
      <p:ext uri="{BB962C8B-B14F-4D97-AF65-F5344CB8AC3E}">
        <p14:creationId xmlns:p14="http://schemas.microsoft.com/office/powerpoint/2010/main" val="300616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D910417-723B-4231-A161-DCC98522548E}"/>
              </a:ext>
            </a:extLst>
          </p:cNvPr>
          <p:cNvSpPr/>
          <p:nvPr/>
        </p:nvSpPr>
        <p:spPr bwMode="auto">
          <a:xfrm>
            <a:off x="488418" y="1174955"/>
            <a:ext cx="11531517" cy="493579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1">
            <a:extLst>
              <a:ext uri="{FF2B5EF4-FFF2-40B4-BE49-F238E27FC236}">
                <a16:creationId xmlns:a16="http://schemas.microsoft.com/office/drawing/2014/main" id="{6EACFB40-7EDE-4A27-952B-DBBCF9865EE8}"/>
              </a:ext>
            </a:extLst>
          </p:cNvPr>
          <p:cNvSpPr txBox="1">
            <a:spLocks/>
          </p:cNvSpPr>
          <p:nvPr/>
        </p:nvSpPr>
        <p:spPr>
          <a:xfrm>
            <a:off x="647304" y="1406028"/>
            <a:ext cx="9419208" cy="12926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Artificial intelligence (AI)</a:t>
            </a:r>
            <a:r>
              <a:rPr lang="en-US"/>
              <a:t> is a technique that enables computers to mimic human intelligence. It includes machine learning.</a:t>
            </a:r>
          </a:p>
        </p:txBody>
      </p:sp>
      <p:sp>
        <p:nvSpPr>
          <p:cNvPr id="6" name="Title 2">
            <a:extLst>
              <a:ext uri="{FF2B5EF4-FFF2-40B4-BE49-F238E27FC236}">
                <a16:creationId xmlns:a16="http://schemas.microsoft.com/office/drawing/2014/main" id="{D9522136-5C9F-497A-9321-A605E3EE4507}"/>
              </a:ext>
            </a:extLst>
          </p:cNvPr>
          <p:cNvSpPr txBox="1">
            <a:spLocks/>
          </p:cNvSpPr>
          <p:nvPr/>
        </p:nvSpPr>
        <p:spPr>
          <a:xfrm>
            <a:off x="488418" y="367264"/>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What is AI, ML and DL?</a:t>
            </a:r>
          </a:p>
        </p:txBody>
      </p:sp>
      <p:sp>
        <p:nvSpPr>
          <p:cNvPr id="11" name="Rectangle: Rounded Corners 10">
            <a:extLst>
              <a:ext uri="{FF2B5EF4-FFF2-40B4-BE49-F238E27FC236}">
                <a16:creationId xmlns:a16="http://schemas.microsoft.com/office/drawing/2014/main" id="{9F7C429B-B2E6-4EFF-907D-A917C90FEF9A}"/>
              </a:ext>
            </a:extLst>
          </p:cNvPr>
          <p:cNvSpPr/>
          <p:nvPr/>
        </p:nvSpPr>
        <p:spPr bwMode="auto">
          <a:xfrm>
            <a:off x="1258529" y="2812027"/>
            <a:ext cx="10761406" cy="3298722"/>
          </a:xfrm>
          <a:prstGeom prst="round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3">
            <a:extLst>
              <a:ext uri="{FF2B5EF4-FFF2-40B4-BE49-F238E27FC236}">
                <a16:creationId xmlns:a16="http://schemas.microsoft.com/office/drawing/2014/main" id="{AEDF3E8B-0A11-4A7B-B907-D15864D0C606}"/>
              </a:ext>
            </a:extLst>
          </p:cNvPr>
          <p:cNvSpPr txBox="1">
            <a:spLocks/>
          </p:cNvSpPr>
          <p:nvPr/>
        </p:nvSpPr>
        <p:spPr>
          <a:xfrm>
            <a:off x="1386396" y="2895748"/>
            <a:ext cx="9419208" cy="12926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solidFill>
                  <a:schemeClr val="tx1"/>
                </a:solidFill>
                <a:latin typeface="Segoe UI" panose="020B0502040204020203" pitchFamily="34" charset="0"/>
              </a:rPr>
              <a:t>Machine learning (ML)</a:t>
            </a:r>
            <a:r>
              <a:rPr lang="en-US">
                <a:solidFill>
                  <a:schemeClr val="tx1"/>
                </a:solidFill>
                <a:latin typeface="Segoe UI" panose="020B0502040204020203" pitchFamily="34" charset="0"/>
              </a:rPr>
              <a:t> is a subset of artificial intelligence that includes techniques (such as deep learning) that enable machines to improve at tasks with experience.</a:t>
            </a:r>
            <a:endParaRPr lang="en-US"/>
          </a:p>
        </p:txBody>
      </p:sp>
      <p:sp>
        <p:nvSpPr>
          <p:cNvPr id="10" name="Rectangle: Rounded Corners 9">
            <a:extLst>
              <a:ext uri="{FF2B5EF4-FFF2-40B4-BE49-F238E27FC236}">
                <a16:creationId xmlns:a16="http://schemas.microsoft.com/office/drawing/2014/main" id="{94B61128-FC7C-4907-8B4E-ADF1EEA88CE2}"/>
              </a:ext>
            </a:extLst>
          </p:cNvPr>
          <p:cNvSpPr/>
          <p:nvPr/>
        </p:nvSpPr>
        <p:spPr bwMode="auto">
          <a:xfrm>
            <a:off x="2187616" y="4629872"/>
            <a:ext cx="9832320" cy="1480875"/>
          </a:xfrm>
          <a:prstGeom prst="roundRect">
            <a:avLst/>
          </a:prstGeom>
          <a:solidFill>
            <a:schemeClr val="accent1">
              <a:lumMod val="40000"/>
              <a:lumOff val="60000"/>
            </a:schemeClr>
          </a:solidFill>
          <a:ln>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AF59FAC9-0CBD-4895-9C23-8FF5A26E74AE}"/>
              </a:ext>
            </a:extLst>
          </p:cNvPr>
          <p:cNvSpPr txBox="1">
            <a:spLocks/>
          </p:cNvSpPr>
          <p:nvPr/>
        </p:nvSpPr>
        <p:spPr>
          <a:xfrm>
            <a:off x="2338453" y="4629870"/>
            <a:ext cx="9419208" cy="12926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solidFill>
                  <a:schemeClr val="tx1"/>
                </a:solidFill>
                <a:latin typeface="Segoe UI" panose="020B0502040204020203" pitchFamily="34" charset="0"/>
              </a:rPr>
              <a:t>Deep learning (DL)</a:t>
            </a:r>
            <a:r>
              <a:rPr lang="en-US">
                <a:solidFill>
                  <a:schemeClr val="tx1"/>
                </a:solidFill>
                <a:latin typeface="Segoe UI" panose="020B0502040204020203" pitchFamily="34" charset="0"/>
              </a:rPr>
              <a:t> is a subset of machine learning based on artificial neural networks that permit a machine to train itself. </a:t>
            </a:r>
            <a:endParaRPr lang="en-US"/>
          </a:p>
        </p:txBody>
      </p:sp>
      <p:sp>
        <p:nvSpPr>
          <p:cNvPr id="12" name="Rectangle 11">
            <a:extLst>
              <a:ext uri="{FF2B5EF4-FFF2-40B4-BE49-F238E27FC236}">
                <a16:creationId xmlns:a16="http://schemas.microsoft.com/office/drawing/2014/main" id="{AE296D20-71D0-449F-ACA0-B515E3562113}"/>
              </a:ext>
            </a:extLst>
          </p:cNvPr>
          <p:cNvSpPr/>
          <p:nvPr/>
        </p:nvSpPr>
        <p:spPr>
          <a:xfrm>
            <a:off x="47023" y="6229126"/>
            <a:ext cx="4466194"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hlinkClick r:id="rId3"/>
              </a:rPr>
              <a:t>aka.ms/</a:t>
            </a:r>
            <a:r>
              <a:rPr lang="en-US" sz="2800" b="1" dirty="0" err="1">
                <a:latin typeface="Arial" panose="020B0604020202020204" pitchFamily="34" charset="0"/>
                <a:cs typeface="Arial" panose="020B0604020202020204" pitchFamily="34" charset="0"/>
                <a:hlinkClick r:id="rId3"/>
              </a:rPr>
              <a:t>HackMIT</a:t>
            </a:r>
            <a:r>
              <a:rPr lang="en-US" sz="2800" b="1" dirty="0">
                <a:latin typeface="Arial" panose="020B0604020202020204" pitchFamily="34" charset="0"/>
                <a:cs typeface="Arial" panose="020B0604020202020204" pitchFamily="34" charset="0"/>
                <a:hlinkClick r:id="rId3"/>
              </a:rPr>
              <a:t>/</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8530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11" grpId="0" animBg="1"/>
      <p:bldP spid="7" grpId="0"/>
      <p:bldP spid="10"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153D7C-3BB9-4DAD-9306-1FE4D575AA17}"/>
              </a:ext>
            </a:extLst>
          </p:cNvPr>
          <p:cNvSpPr>
            <a:spLocks noGrp="1"/>
          </p:cNvSpPr>
          <p:nvPr>
            <p:ph type="body" sz="quarter" idx="13"/>
          </p:nvPr>
        </p:nvSpPr>
        <p:spPr/>
        <p:txBody>
          <a:bodyPr/>
          <a:lstStyle/>
          <a:p>
            <a:r>
              <a:rPr lang="en-US" dirty="0"/>
              <a:t>Cognitive Services</a:t>
            </a:r>
          </a:p>
        </p:txBody>
      </p:sp>
      <p:sp>
        <p:nvSpPr>
          <p:cNvPr id="3" name="Title 2">
            <a:extLst>
              <a:ext uri="{FF2B5EF4-FFF2-40B4-BE49-F238E27FC236}">
                <a16:creationId xmlns:a16="http://schemas.microsoft.com/office/drawing/2014/main" id="{C475E365-DE9F-4D6D-A36E-7172478F87D2}"/>
              </a:ext>
            </a:extLst>
          </p:cNvPr>
          <p:cNvSpPr>
            <a:spLocks noGrp="1"/>
          </p:cNvSpPr>
          <p:nvPr>
            <p:ph type="title"/>
          </p:nvPr>
        </p:nvSpPr>
        <p:spPr/>
        <p:txBody>
          <a:bodyPr/>
          <a:lstStyle/>
          <a:p>
            <a:r>
              <a:rPr lang="en-US" dirty="0"/>
              <a:t>Azure AI + ML Services</a:t>
            </a:r>
          </a:p>
        </p:txBody>
      </p:sp>
      <p:sp>
        <p:nvSpPr>
          <p:cNvPr id="4" name="Text Placeholder 3">
            <a:extLst>
              <a:ext uri="{FF2B5EF4-FFF2-40B4-BE49-F238E27FC236}">
                <a16:creationId xmlns:a16="http://schemas.microsoft.com/office/drawing/2014/main" id="{E1A35B56-21BB-433C-8063-326E36862C9E}"/>
              </a:ext>
            </a:extLst>
          </p:cNvPr>
          <p:cNvSpPr>
            <a:spLocks noGrp="1"/>
          </p:cNvSpPr>
          <p:nvPr>
            <p:ph type="body" sz="quarter" idx="20"/>
          </p:nvPr>
        </p:nvSpPr>
        <p:spPr/>
        <p:txBody>
          <a:bodyPr/>
          <a:lstStyle/>
          <a:p>
            <a:r>
              <a:rPr lang="en-US" dirty="0"/>
              <a:t>Azure Machine Learning Service</a:t>
            </a:r>
          </a:p>
        </p:txBody>
      </p:sp>
      <p:sp>
        <p:nvSpPr>
          <p:cNvPr id="5" name="Text Placeholder 4">
            <a:extLst>
              <a:ext uri="{FF2B5EF4-FFF2-40B4-BE49-F238E27FC236}">
                <a16:creationId xmlns:a16="http://schemas.microsoft.com/office/drawing/2014/main" id="{303CB906-8F7C-459B-AEAF-31E9824AC4F1}"/>
              </a:ext>
            </a:extLst>
          </p:cNvPr>
          <p:cNvSpPr>
            <a:spLocks noGrp="1"/>
          </p:cNvSpPr>
          <p:nvPr>
            <p:ph type="body" sz="quarter" idx="22"/>
          </p:nvPr>
        </p:nvSpPr>
        <p:spPr/>
        <p:txBody>
          <a:bodyPr/>
          <a:lstStyle/>
          <a:p>
            <a:r>
              <a:rPr lang="en-US" dirty="0"/>
              <a:t>Azure Bot Service</a:t>
            </a:r>
          </a:p>
        </p:txBody>
      </p:sp>
      <p:sp>
        <p:nvSpPr>
          <p:cNvPr id="6" name="Text Placeholder 5">
            <a:extLst>
              <a:ext uri="{FF2B5EF4-FFF2-40B4-BE49-F238E27FC236}">
                <a16:creationId xmlns:a16="http://schemas.microsoft.com/office/drawing/2014/main" id="{1904C295-ED5C-4C0A-A93B-3E35AB892A0F}"/>
              </a:ext>
            </a:extLst>
          </p:cNvPr>
          <p:cNvSpPr>
            <a:spLocks noGrp="1"/>
          </p:cNvSpPr>
          <p:nvPr>
            <p:ph type="body" sz="quarter" idx="24"/>
          </p:nvPr>
        </p:nvSpPr>
        <p:spPr/>
        <p:txBody>
          <a:bodyPr/>
          <a:lstStyle/>
          <a:p>
            <a:r>
              <a:rPr lang="en-US" dirty="0"/>
              <a:t>Language Understand LUIS </a:t>
            </a:r>
          </a:p>
        </p:txBody>
      </p:sp>
      <p:sp>
        <p:nvSpPr>
          <p:cNvPr id="7" name="Content Placeholder 6">
            <a:extLst>
              <a:ext uri="{FF2B5EF4-FFF2-40B4-BE49-F238E27FC236}">
                <a16:creationId xmlns:a16="http://schemas.microsoft.com/office/drawing/2014/main" id="{FF2DEFE0-7C33-4648-A6E5-7565CC8AC1A1}"/>
              </a:ext>
            </a:extLst>
          </p:cNvPr>
          <p:cNvSpPr>
            <a:spLocks noGrp="1"/>
          </p:cNvSpPr>
          <p:nvPr>
            <p:ph sz="quarter" idx="28"/>
          </p:nvPr>
        </p:nvSpPr>
        <p:spPr/>
        <p:txBody>
          <a:bodyPr/>
          <a:lstStyle/>
          <a:p>
            <a:endParaRPr lang="en-US"/>
          </a:p>
        </p:txBody>
      </p:sp>
      <p:sp>
        <p:nvSpPr>
          <p:cNvPr id="8" name="Content Placeholder 7">
            <a:extLst>
              <a:ext uri="{FF2B5EF4-FFF2-40B4-BE49-F238E27FC236}">
                <a16:creationId xmlns:a16="http://schemas.microsoft.com/office/drawing/2014/main" id="{FD583B6C-4FA2-43AE-A615-495B7BA1F663}"/>
              </a:ext>
            </a:extLst>
          </p:cNvPr>
          <p:cNvSpPr>
            <a:spLocks noGrp="1"/>
          </p:cNvSpPr>
          <p:nvPr>
            <p:ph sz="quarter" idx="29"/>
          </p:nvPr>
        </p:nvSpPr>
        <p:spPr/>
        <p:txBody>
          <a:bodyPr/>
          <a:lstStyle/>
          <a:p>
            <a:endParaRPr lang="en-US"/>
          </a:p>
        </p:txBody>
      </p:sp>
      <p:sp>
        <p:nvSpPr>
          <p:cNvPr id="9" name="Content Placeholder 8">
            <a:extLst>
              <a:ext uri="{FF2B5EF4-FFF2-40B4-BE49-F238E27FC236}">
                <a16:creationId xmlns:a16="http://schemas.microsoft.com/office/drawing/2014/main" id="{F3366286-2CE8-4F49-A9AF-9634116CA9AB}"/>
              </a:ext>
            </a:extLst>
          </p:cNvPr>
          <p:cNvSpPr>
            <a:spLocks noGrp="1"/>
          </p:cNvSpPr>
          <p:nvPr>
            <p:ph sz="quarter" idx="30"/>
          </p:nvPr>
        </p:nvSpPr>
        <p:spPr/>
        <p:txBody>
          <a:bodyPr/>
          <a:lstStyle/>
          <a:p>
            <a:endParaRPr lang="en-US"/>
          </a:p>
        </p:txBody>
      </p:sp>
      <p:sp>
        <p:nvSpPr>
          <p:cNvPr id="10" name="Content Placeholder 9">
            <a:extLst>
              <a:ext uri="{FF2B5EF4-FFF2-40B4-BE49-F238E27FC236}">
                <a16:creationId xmlns:a16="http://schemas.microsoft.com/office/drawing/2014/main" id="{62A90E0E-A09A-461E-8C98-F44DDB8E7A6D}"/>
              </a:ext>
            </a:extLst>
          </p:cNvPr>
          <p:cNvSpPr>
            <a:spLocks noGrp="1"/>
          </p:cNvSpPr>
          <p:nvPr>
            <p:ph sz="quarter" idx="31"/>
          </p:nvPr>
        </p:nvSpPr>
        <p:spPr/>
        <p:txBody>
          <a:bodyPr/>
          <a:lstStyle/>
          <a:p>
            <a:endParaRPr lang="en-US"/>
          </a:p>
        </p:txBody>
      </p:sp>
      <p:sp>
        <p:nvSpPr>
          <p:cNvPr id="11" name="TextBox 10">
            <a:extLst>
              <a:ext uri="{FF2B5EF4-FFF2-40B4-BE49-F238E27FC236}">
                <a16:creationId xmlns:a16="http://schemas.microsoft.com/office/drawing/2014/main" id="{1554DFE1-9F4B-4E8D-8639-6556B2462E65}"/>
              </a:ext>
            </a:extLst>
          </p:cNvPr>
          <p:cNvSpPr txBox="1"/>
          <p:nvPr/>
        </p:nvSpPr>
        <p:spPr>
          <a:xfrm flipH="1">
            <a:off x="576288" y="1039768"/>
            <a:ext cx="11273655"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Create the next generation of applications using AI capabilities for any developer and any scenario!</a:t>
            </a:r>
          </a:p>
        </p:txBody>
      </p:sp>
      <p:sp>
        <p:nvSpPr>
          <p:cNvPr id="12" name="TextBox 11">
            <a:extLst>
              <a:ext uri="{FF2B5EF4-FFF2-40B4-BE49-F238E27FC236}">
                <a16:creationId xmlns:a16="http://schemas.microsoft.com/office/drawing/2014/main" id="{027383B7-3F87-40B9-AC4C-E90D00A55457}"/>
              </a:ext>
            </a:extLst>
          </p:cNvPr>
          <p:cNvSpPr txBox="1"/>
          <p:nvPr/>
        </p:nvSpPr>
        <p:spPr>
          <a:xfrm flipH="1">
            <a:off x="2514165" y="2342849"/>
            <a:ext cx="6799651"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Add smart API capabilities to enable contextual interactions</a:t>
            </a:r>
          </a:p>
        </p:txBody>
      </p:sp>
      <p:sp>
        <p:nvSpPr>
          <p:cNvPr id="13" name="TextBox 12">
            <a:extLst>
              <a:ext uri="{FF2B5EF4-FFF2-40B4-BE49-F238E27FC236}">
                <a16:creationId xmlns:a16="http://schemas.microsoft.com/office/drawing/2014/main" id="{A17FE709-4878-42D2-94B7-06C489CB8BB2}"/>
              </a:ext>
            </a:extLst>
          </p:cNvPr>
          <p:cNvSpPr txBox="1"/>
          <p:nvPr/>
        </p:nvSpPr>
        <p:spPr>
          <a:xfrm flipH="1">
            <a:off x="2437965" y="3395244"/>
            <a:ext cx="6799651"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Build, train and deploy models from the cloud to the edge</a:t>
            </a:r>
          </a:p>
        </p:txBody>
      </p:sp>
      <p:sp>
        <p:nvSpPr>
          <p:cNvPr id="14" name="TextBox 13">
            <a:extLst>
              <a:ext uri="{FF2B5EF4-FFF2-40B4-BE49-F238E27FC236}">
                <a16:creationId xmlns:a16="http://schemas.microsoft.com/office/drawing/2014/main" id="{7C46F3BF-0ECB-4791-AE8B-BD5F6B093DCA}"/>
              </a:ext>
            </a:extLst>
          </p:cNvPr>
          <p:cNvSpPr txBox="1"/>
          <p:nvPr/>
        </p:nvSpPr>
        <p:spPr>
          <a:xfrm flipH="1">
            <a:off x="2437964" y="4447639"/>
            <a:ext cx="6799651"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Intelligent serverless bot service that scales on demand</a:t>
            </a:r>
          </a:p>
        </p:txBody>
      </p:sp>
      <p:sp>
        <p:nvSpPr>
          <p:cNvPr id="15" name="TextBox 14">
            <a:extLst>
              <a:ext uri="{FF2B5EF4-FFF2-40B4-BE49-F238E27FC236}">
                <a16:creationId xmlns:a16="http://schemas.microsoft.com/office/drawing/2014/main" id="{CD959063-6E27-47D4-A9D9-0D4F089BEBCB}"/>
              </a:ext>
            </a:extLst>
          </p:cNvPr>
          <p:cNvSpPr txBox="1"/>
          <p:nvPr/>
        </p:nvSpPr>
        <p:spPr>
          <a:xfrm flipH="1">
            <a:off x="2437962" y="5508997"/>
            <a:ext cx="8626277" cy="276999"/>
          </a:xfrm>
          <a:prstGeom prst="rect">
            <a:avLst/>
          </a:prstGeom>
          <a:noFill/>
        </p:spPr>
        <p:txBody>
          <a:bodyPr wrap="square" lIns="0" tIns="0" rIns="0" bIns="0" rtlCol="0">
            <a:spAutoFit/>
          </a:bodyPr>
          <a:lstStyle/>
          <a:p>
            <a:r>
              <a:rPr lang="en-US" sz="1800" dirty="0"/>
              <a:t>Add conversational, natural language text and pull out relevant, detailed information.</a:t>
            </a:r>
            <a:endParaRPr lang="en-US" sz="1800" dirty="0">
              <a:gradFill>
                <a:gsLst>
                  <a:gs pos="2917">
                    <a:schemeClr val="tx1"/>
                  </a:gs>
                  <a:gs pos="30000">
                    <a:schemeClr val="tx1"/>
                  </a:gs>
                </a:gsLst>
                <a:lin ang="5400000" scaled="0"/>
              </a:gradFill>
            </a:endParaRPr>
          </a:p>
        </p:txBody>
      </p:sp>
      <p:sp>
        <p:nvSpPr>
          <p:cNvPr id="16" name="Rectangle 15">
            <a:extLst>
              <a:ext uri="{FF2B5EF4-FFF2-40B4-BE49-F238E27FC236}">
                <a16:creationId xmlns:a16="http://schemas.microsoft.com/office/drawing/2014/main" id="{D770F0F4-2386-4785-8A58-A89CB0B9177E}"/>
              </a:ext>
            </a:extLst>
          </p:cNvPr>
          <p:cNvSpPr/>
          <p:nvPr/>
        </p:nvSpPr>
        <p:spPr>
          <a:xfrm>
            <a:off x="125401" y="6139190"/>
            <a:ext cx="4466194"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hlinkClick r:id="rId3"/>
              </a:rPr>
              <a:t>aka.ms/</a:t>
            </a:r>
            <a:r>
              <a:rPr lang="en-US" sz="2800" b="1" dirty="0" err="1">
                <a:latin typeface="Arial" panose="020B0604020202020204" pitchFamily="34" charset="0"/>
                <a:cs typeface="Arial" panose="020B0604020202020204" pitchFamily="34" charset="0"/>
                <a:hlinkClick r:id="rId3"/>
              </a:rPr>
              <a:t>HackMIT</a:t>
            </a:r>
            <a:r>
              <a:rPr lang="en-US" sz="2800" b="1" dirty="0">
                <a:latin typeface="Arial" panose="020B0604020202020204" pitchFamily="34" charset="0"/>
                <a:cs typeface="Arial" panose="020B0604020202020204" pitchFamily="34" charset="0"/>
                <a:hlinkClick r:id="rId3"/>
              </a:rPr>
              <a:t>/</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60595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153D7C-3BB9-4DAD-9306-1FE4D575AA17}"/>
              </a:ext>
            </a:extLst>
          </p:cNvPr>
          <p:cNvSpPr>
            <a:spLocks noGrp="1"/>
          </p:cNvSpPr>
          <p:nvPr>
            <p:ph type="body" sz="quarter" idx="13"/>
          </p:nvPr>
        </p:nvSpPr>
        <p:spPr/>
        <p:txBody>
          <a:bodyPr/>
          <a:lstStyle/>
          <a:p>
            <a:r>
              <a:rPr lang="en-US" dirty="0"/>
              <a:t>Cognitive Services</a:t>
            </a:r>
          </a:p>
        </p:txBody>
      </p:sp>
      <p:sp>
        <p:nvSpPr>
          <p:cNvPr id="3" name="Title 2">
            <a:extLst>
              <a:ext uri="{FF2B5EF4-FFF2-40B4-BE49-F238E27FC236}">
                <a16:creationId xmlns:a16="http://schemas.microsoft.com/office/drawing/2014/main" id="{C475E365-DE9F-4D6D-A36E-7172478F87D2}"/>
              </a:ext>
            </a:extLst>
          </p:cNvPr>
          <p:cNvSpPr>
            <a:spLocks noGrp="1"/>
          </p:cNvSpPr>
          <p:nvPr>
            <p:ph type="title"/>
          </p:nvPr>
        </p:nvSpPr>
        <p:spPr/>
        <p:txBody>
          <a:bodyPr/>
          <a:lstStyle/>
          <a:p>
            <a:r>
              <a:rPr lang="en-US" dirty="0"/>
              <a:t>Azure AI + ML Services</a:t>
            </a:r>
          </a:p>
        </p:txBody>
      </p:sp>
      <p:sp>
        <p:nvSpPr>
          <p:cNvPr id="4" name="Text Placeholder 3">
            <a:extLst>
              <a:ext uri="{FF2B5EF4-FFF2-40B4-BE49-F238E27FC236}">
                <a16:creationId xmlns:a16="http://schemas.microsoft.com/office/drawing/2014/main" id="{E1A35B56-21BB-433C-8063-326E36862C9E}"/>
              </a:ext>
            </a:extLst>
          </p:cNvPr>
          <p:cNvSpPr>
            <a:spLocks noGrp="1"/>
          </p:cNvSpPr>
          <p:nvPr>
            <p:ph type="body" sz="quarter" idx="20"/>
          </p:nvPr>
        </p:nvSpPr>
        <p:spPr/>
        <p:txBody>
          <a:bodyPr/>
          <a:lstStyle/>
          <a:p>
            <a:r>
              <a:rPr lang="en-US" dirty="0">
                <a:solidFill>
                  <a:schemeClr val="bg2"/>
                </a:solidFill>
              </a:rPr>
              <a:t>Azure Machine Learning Service</a:t>
            </a:r>
          </a:p>
        </p:txBody>
      </p:sp>
      <p:sp>
        <p:nvSpPr>
          <p:cNvPr id="5" name="Text Placeholder 4">
            <a:extLst>
              <a:ext uri="{FF2B5EF4-FFF2-40B4-BE49-F238E27FC236}">
                <a16:creationId xmlns:a16="http://schemas.microsoft.com/office/drawing/2014/main" id="{303CB906-8F7C-459B-AEAF-31E9824AC4F1}"/>
              </a:ext>
            </a:extLst>
          </p:cNvPr>
          <p:cNvSpPr>
            <a:spLocks noGrp="1"/>
          </p:cNvSpPr>
          <p:nvPr>
            <p:ph type="body" sz="quarter" idx="22"/>
          </p:nvPr>
        </p:nvSpPr>
        <p:spPr/>
        <p:txBody>
          <a:bodyPr/>
          <a:lstStyle/>
          <a:p>
            <a:r>
              <a:rPr lang="en-US" dirty="0">
                <a:solidFill>
                  <a:schemeClr val="bg2"/>
                </a:solidFill>
              </a:rPr>
              <a:t>Azure Bot Service</a:t>
            </a:r>
          </a:p>
        </p:txBody>
      </p:sp>
      <p:sp>
        <p:nvSpPr>
          <p:cNvPr id="6" name="Text Placeholder 5">
            <a:extLst>
              <a:ext uri="{FF2B5EF4-FFF2-40B4-BE49-F238E27FC236}">
                <a16:creationId xmlns:a16="http://schemas.microsoft.com/office/drawing/2014/main" id="{1904C295-ED5C-4C0A-A93B-3E35AB892A0F}"/>
              </a:ext>
            </a:extLst>
          </p:cNvPr>
          <p:cNvSpPr>
            <a:spLocks noGrp="1"/>
          </p:cNvSpPr>
          <p:nvPr>
            <p:ph type="body" sz="quarter" idx="24"/>
          </p:nvPr>
        </p:nvSpPr>
        <p:spPr/>
        <p:txBody>
          <a:bodyPr/>
          <a:lstStyle/>
          <a:p>
            <a:r>
              <a:rPr lang="en-US" dirty="0">
                <a:solidFill>
                  <a:schemeClr val="bg2"/>
                </a:solidFill>
              </a:rPr>
              <a:t>Language Understand LUIS </a:t>
            </a:r>
          </a:p>
        </p:txBody>
      </p:sp>
      <p:sp>
        <p:nvSpPr>
          <p:cNvPr id="7" name="Content Placeholder 6">
            <a:extLst>
              <a:ext uri="{FF2B5EF4-FFF2-40B4-BE49-F238E27FC236}">
                <a16:creationId xmlns:a16="http://schemas.microsoft.com/office/drawing/2014/main" id="{FF2DEFE0-7C33-4648-A6E5-7565CC8AC1A1}"/>
              </a:ext>
            </a:extLst>
          </p:cNvPr>
          <p:cNvSpPr>
            <a:spLocks noGrp="1"/>
          </p:cNvSpPr>
          <p:nvPr>
            <p:ph sz="quarter" idx="28"/>
          </p:nvPr>
        </p:nvSpPr>
        <p:spPr/>
        <p:txBody>
          <a:bodyPr/>
          <a:lstStyle/>
          <a:p>
            <a:endParaRPr lang="en-US"/>
          </a:p>
        </p:txBody>
      </p:sp>
      <p:sp>
        <p:nvSpPr>
          <p:cNvPr id="8" name="Content Placeholder 7">
            <a:extLst>
              <a:ext uri="{FF2B5EF4-FFF2-40B4-BE49-F238E27FC236}">
                <a16:creationId xmlns:a16="http://schemas.microsoft.com/office/drawing/2014/main" id="{FD583B6C-4FA2-43AE-A615-495B7BA1F663}"/>
              </a:ext>
            </a:extLst>
          </p:cNvPr>
          <p:cNvSpPr>
            <a:spLocks noGrp="1"/>
          </p:cNvSpPr>
          <p:nvPr>
            <p:ph sz="quarter" idx="29"/>
          </p:nvPr>
        </p:nvSpPr>
        <p:spPr/>
        <p:txBody>
          <a:bodyPr/>
          <a:lstStyle/>
          <a:p>
            <a:endParaRPr lang="en-US"/>
          </a:p>
        </p:txBody>
      </p:sp>
      <p:sp>
        <p:nvSpPr>
          <p:cNvPr id="9" name="Content Placeholder 8">
            <a:extLst>
              <a:ext uri="{FF2B5EF4-FFF2-40B4-BE49-F238E27FC236}">
                <a16:creationId xmlns:a16="http://schemas.microsoft.com/office/drawing/2014/main" id="{F3366286-2CE8-4F49-A9AF-9634116CA9AB}"/>
              </a:ext>
            </a:extLst>
          </p:cNvPr>
          <p:cNvSpPr>
            <a:spLocks noGrp="1"/>
          </p:cNvSpPr>
          <p:nvPr>
            <p:ph sz="quarter" idx="30"/>
          </p:nvPr>
        </p:nvSpPr>
        <p:spPr/>
        <p:txBody>
          <a:bodyPr/>
          <a:lstStyle/>
          <a:p>
            <a:endParaRPr lang="en-US"/>
          </a:p>
        </p:txBody>
      </p:sp>
      <p:sp>
        <p:nvSpPr>
          <p:cNvPr id="10" name="Content Placeholder 9">
            <a:extLst>
              <a:ext uri="{FF2B5EF4-FFF2-40B4-BE49-F238E27FC236}">
                <a16:creationId xmlns:a16="http://schemas.microsoft.com/office/drawing/2014/main" id="{62A90E0E-A09A-461E-8C98-F44DDB8E7A6D}"/>
              </a:ext>
            </a:extLst>
          </p:cNvPr>
          <p:cNvSpPr>
            <a:spLocks noGrp="1"/>
          </p:cNvSpPr>
          <p:nvPr>
            <p:ph sz="quarter" idx="31"/>
          </p:nvPr>
        </p:nvSpPr>
        <p:spPr/>
        <p:txBody>
          <a:bodyPr/>
          <a:lstStyle/>
          <a:p>
            <a:endParaRPr lang="en-US"/>
          </a:p>
        </p:txBody>
      </p:sp>
      <p:sp>
        <p:nvSpPr>
          <p:cNvPr id="11" name="TextBox 10">
            <a:extLst>
              <a:ext uri="{FF2B5EF4-FFF2-40B4-BE49-F238E27FC236}">
                <a16:creationId xmlns:a16="http://schemas.microsoft.com/office/drawing/2014/main" id="{1554DFE1-9F4B-4E8D-8639-6556B2462E65}"/>
              </a:ext>
            </a:extLst>
          </p:cNvPr>
          <p:cNvSpPr txBox="1"/>
          <p:nvPr/>
        </p:nvSpPr>
        <p:spPr>
          <a:xfrm flipH="1">
            <a:off x="576288" y="1039768"/>
            <a:ext cx="11273655"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Create the next generation of applications using AI capabilities for any developer and any scenario!</a:t>
            </a:r>
          </a:p>
        </p:txBody>
      </p:sp>
      <p:sp>
        <p:nvSpPr>
          <p:cNvPr id="12" name="TextBox 11">
            <a:extLst>
              <a:ext uri="{FF2B5EF4-FFF2-40B4-BE49-F238E27FC236}">
                <a16:creationId xmlns:a16="http://schemas.microsoft.com/office/drawing/2014/main" id="{027383B7-3F87-40B9-AC4C-E90D00A55457}"/>
              </a:ext>
            </a:extLst>
          </p:cNvPr>
          <p:cNvSpPr txBox="1"/>
          <p:nvPr/>
        </p:nvSpPr>
        <p:spPr>
          <a:xfrm flipH="1">
            <a:off x="2514165" y="2342849"/>
            <a:ext cx="6799651"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Add smart API capabilities to enable contextual interactions</a:t>
            </a:r>
          </a:p>
        </p:txBody>
      </p:sp>
      <p:sp>
        <p:nvSpPr>
          <p:cNvPr id="13" name="TextBox 12">
            <a:extLst>
              <a:ext uri="{FF2B5EF4-FFF2-40B4-BE49-F238E27FC236}">
                <a16:creationId xmlns:a16="http://schemas.microsoft.com/office/drawing/2014/main" id="{A17FE709-4878-42D2-94B7-06C489CB8BB2}"/>
              </a:ext>
            </a:extLst>
          </p:cNvPr>
          <p:cNvSpPr txBox="1"/>
          <p:nvPr/>
        </p:nvSpPr>
        <p:spPr>
          <a:xfrm flipH="1">
            <a:off x="2437965" y="3395244"/>
            <a:ext cx="6799651" cy="276999"/>
          </a:xfrm>
          <a:prstGeom prst="rect">
            <a:avLst/>
          </a:prstGeom>
          <a:noFill/>
        </p:spPr>
        <p:txBody>
          <a:bodyPr wrap="square" lIns="0" tIns="0" rIns="0" bIns="0" rtlCol="0">
            <a:spAutoFit/>
          </a:bodyPr>
          <a:lstStyle/>
          <a:p>
            <a:pPr algn="l"/>
            <a:r>
              <a:rPr lang="en-US" sz="1800" dirty="0">
                <a:solidFill>
                  <a:schemeClr val="bg2"/>
                </a:solidFill>
              </a:rPr>
              <a:t>Build, train and deploy models from the cloud to the edge</a:t>
            </a:r>
          </a:p>
        </p:txBody>
      </p:sp>
      <p:sp>
        <p:nvSpPr>
          <p:cNvPr id="14" name="TextBox 13">
            <a:extLst>
              <a:ext uri="{FF2B5EF4-FFF2-40B4-BE49-F238E27FC236}">
                <a16:creationId xmlns:a16="http://schemas.microsoft.com/office/drawing/2014/main" id="{7C46F3BF-0ECB-4791-AE8B-BD5F6B093DCA}"/>
              </a:ext>
            </a:extLst>
          </p:cNvPr>
          <p:cNvSpPr txBox="1"/>
          <p:nvPr/>
        </p:nvSpPr>
        <p:spPr>
          <a:xfrm flipH="1">
            <a:off x="2437964" y="4447639"/>
            <a:ext cx="6799651" cy="276999"/>
          </a:xfrm>
          <a:prstGeom prst="rect">
            <a:avLst/>
          </a:prstGeom>
          <a:noFill/>
        </p:spPr>
        <p:txBody>
          <a:bodyPr wrap="square" lIns="0" tIns="0" rIns="0" bIns="0" rtlCol="0">
            <a:spAutoFit/>
          </a:bodyPr>
          <a:lstStyle/>
          <a:p>
            <a:pPr algn="l"/>
            <a:r>
              <a:rPr lang="en-US" sz="1800" dirty="0">
                <a:solidFill>
                  <a:schemeClr val="bg2"/>
                </a:solidFill>
              </a:rPr>
              <a:t>Intelligent serverless bot service that scales on demand</a:t>
            </a:r>
          </a:p>
        </p:txBody>
      </p:sp>
      <p:sp>
        <p:nvSpPr>
          <p:cNvPr id="15" name="TextBox 14">
            <a:extLst>
              <a:ext uri="{FF2B5EF4-FFF2-40B4-BE49-F238E27FC236}">
                <a16:creationId xmlns:a16="http://schemas.microsoft.com/office/drawing/2014/main" id="{CD959063-6E27-47D4-A9D9-0D4F089BEBCB}"/>
              </a:ext>
            </a:extLst>
          </p:cNvPr>
          <p:cNvSpPr txBox="1"/>
          <p:nvPr/>
        </p:nvSpPr>
        <p:spPr>
          <a:xfrm flipH="1">
            <a:off x="2437962" y="5508997"/>
            <a:ext cx="8626277" cy="276999"/>
          </a:xfrm>
          <a:prstGeom prst="rect">
            <a:avLst/>
          </a:prstGeom>
          <a:noFill/>
        </p:spPr>
        <p:txBody>
          <a:bodyPr wrap="square" lIns="0" tIns="0" rIns="0" bIns="0" rtlCol="0">
            <a:spAutoFit/>
          </a:bodyPr>
          <a:lstStyle/>
          <a:p>
            <a:r>
              <a:rPr lang="en-US" sz="1800" dirty="0">
                <a:solidFill>
                  <a:schemeClr val="bg2"/>
                </a:solidFill>
              </a:rPr>
              <a:t>Add conversational, natural language text and pull out relevant, detailed information.</a:t>
            </a:r>
          </a:p>
        </p:txBody>
      </p:sp>
      <p:sp>
        <p:nvSpPr>
          <p:cNvPr id="16" name="Rectangle 15">
            <a:extLst>
              <a:ext uri="{FF2B5EF4-FFF2-40B4-BE49-F238E27FC236}">
                <a16:creationId xmlns:a16="http://schemas.microsoft.com/office/drawing/2014/main" id="{19970142-AC75-4A24-B001-BA624721F95D}"/>
              </a:ext>
            </a:extLst>
          </p:cNvPr>
          <p:cNvSpPr/>
          <p:nvPr/>
        </p:nvSpPr>
        <p:spPr>
          <a:xfrm>
            <a:off x="125401" y="6139190"/>
            <a:ext cx="4466194"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hlinkClick r:id="rId3"/>
              </a:rPr>
              <a:t>aka.ms/</a:t>
            </a:r>
            <a:r>
              <a:rPr lang="en-US" sz="2800" b="1" dirty="0" err="1">
                <a:latin typeface="Arial" panose="020B0604020202020204" pitchFamily="34" charset="0"/>
                <a:cs typeface="Arial" panose="020B0604020202020204" pitchFamily="34" charset="0"/>
                <a:hlinkClick r:id="rId3"/>
              </a:rPr>
              <a:t>HackMIT</a:t>
            </a:r>
            <a:r>
              <a:rPr lang="en-US" sz="2800" b="1" dirty="0">
                <a:latin typeface="Arial" panose="020B0604020202020204" pitchFamily="34" charset="0"/>
                <a:cs typeface="Arial" panose="020B0604020202020204" pitchFamily="34" charset="0"/>
                <a:hlinkClick r:id="rId3"/>
              </a:rPr>
              <a:t>/</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866344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9F0D-84AD-BF47-A38A-17B9E3678FBE}"/>
              </a:ext>
            </a:extLst>
          </p:cNvPr>
          <p:cNvSpPr>
            <a:spLocks noGrp="1"/>
          </p:cNvSpPr>
          <p:nvPr>
            <p:ph type="title"/>
          </p:nvPr>
        </p:nvSpPr>
        <p:spPr>
          <a:xfrm>
            <a:off x="588263" y="457200"/>
            <a:ext cx="11018520" cy="1107996"/>
          </a:xfrm>
        </p:spPr>
        <p:txBody>
          <a:bodyPr/>
          <a:lstStyle/>
          <a:p>
            <a:r>
              <a:rPr lang="en-US" dirty="0"/>
              <a:t>What are Azure Cognitive Services?</a:t>
            </a:r>
            <a:br>
              <a:rPr lang="en-US" dirty="0"/>
            </a:br>
            <a:endParaRPr lang="en-US" dirty="0"/>
          </a:p>
        </p:txBody>
      </p:sp>
      <p:sp>
        <p:nvSpPr>
          <p:cNvPr id="3" name="Text Placeholder 2">
            <a:extLst>
              <a:ext uri="{FF2B5EF4-FFF2-40B4-BE49-F238E27FC236}">
                <a16:creationId xmlns:a16="http://schemas.microsoft.com/office/drawing/2014/main" id="{21E70455-D3DB-3244-8B0B-D4BE77A1FA64}"/>
              </a:ext>
            </a:extLst>
          </p:cNvPr>
          <p:cNvSpPr>
            <a:spLocks noGrp="1"/>
          </p:cNvSpPr>
          <p:nvPr>
            <p:ph type="body" sz="quarter" idx="10"/>
          </p:nvPr>
        </p:nvSpPr>
        <p:spPr>
          <a:xfrm>
            <a:off x="588263" y="2078293"/>
            <a:ext cx="11018520" cy="1292662"/>
          </a:xfrm>
        </p:spPr>
        <p:txBody>
          <a:bodyPr/>
          <a:lstStyle/>
          <a:p>
            <a:pPr marL="0" indent="0">
              <a:buNone/>
            </a:pPr>
            <a:r>
              <a:rPr lang="en-US" dirty="0"/>
              <a:t>Azure Cognitive Services are APIs, SDKs, and services available to help developers </a:t>
            </a:r>
            <a:r>
              <a:rPr lang="en-US" b="1" dirty="0">
                <a:solidFill>
                  <a:srgbClr val="00BCF2"/>
                </a:solidFill>
              </a:rPr>
              <a:t>build intelligent applications </a:t>
            </a:r>
            <a:r>
              <a:rPr lang="en-US" dirty="0"/>
              <a:t>without having direct AI or data science skills or knowledge.</a:t>
            </a:r>
          </a:p>
        </p:txBody>
      </p:sp>
      <p:sp>
        <p:nvSpPr>
          <p:cNvPr id="5" name="Rectangle 4">
            <a:extLst>
              <a:ext uri="{FF2B5EF4-FFF2-40B4-BE49-F238E27FC236}">
                <a16:creationId xmlns:a16="http://schemas.microsoft.com/office/drawing/2014/main" id="{66CDCB1A-98D8-4D11-967A-221A6395BB57}"/>
              </a:ext>
            </a:extLst>
          </p:cNvPr>
          <p:cNvSpPr/>
          <p:nvPr/>
        </p:nvSpPr>
        <p:spPr>
          <a:xfrm>
            <a:off x="125401" y="6139190"/>
            <a:ext cx="4466194"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hlinkClick r:id="rId3"/>
              </a:rPr>
              <a:t>aka.ms/</a:t>
            </a:r>
            <a:r>
              <a:rPr lang="en-US" sz="2800" b="1" dirty="0" err="1">
                <a:latin typeface="Arial" panose="020B0604020202020204" pitchFamily="34" charset="0"/>
                <a:cs typeface="Arial" panose="020B0604020202020204" pitchFamily="34" charset="0"/>
                <a:hlinkClick r:id="rId3"/>
              </a:rPr>
              <a:t>HackMIT</a:t>
            </a:r>
            <a:r>
              <a:rPr lang="en-US" sz="2800" b="1" dirty="0">
                <a:latin typeface="Arial" panose="020B0604020202020204" pitchFamily="34" charset="0"/>
                <a:cs typeface="Arial" panose="020B0604020202020204" pitchFamily="34" charset="0"/>
                <a:hlinkClick r:id="rId3"/>
              </a:rPr>
              <a:t>/</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19798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08603-ACB4-4F5A-9B54-3C411ED4A569}"/>
              </a:ext>
            </a:extLst>
          </p:cNvPr>
          <p:cNvSpPr>
            <a:spLocks noGrp="1"/>
          </p:cNvSpPr>
          <p:nvPr>
            <p:ph type="title"/>
          </p:nvPr>
        </p:nvSpPr>
        <p:spPr/>
        <p:txBody>
          <a:bodyPr/>
          <a:lstStyle/>
          <a:p>
            <a:endParaRPr lang="en-US"/>
          </a:p>
        </p:txBody>
      </p:sp>
      <p:sp>
        <p:nvSpPr>
          <p:cNvPr id="3" name="Rectangle 2">
            <a:extLst>
              <a:ext uri="{FF2B5EF4-FFF2-40B4-BE49-F238E27FC236}">
                <a16:creationId xmlns:a16="http://schemas.microsoft.com/office/drawing/2014/main" id="{9BBFF112-354D-40E2-A209-7D08F97D7A5B}"/>
              </a:ext>
            </a:extLst>
          </p:cNvPr>
          <p:cNvSpPr/>
          <p:nvPr/>
        </p:nvSpPr>
        <p:spPr bwMode="auto">
          <a:xfrm>
            <a:off x="866" y="3341353"/>
            <a:ext cx="12189648" cy="35151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 name="Picture 3">
            <a:extLst>
              <a:ext uri="{FF2B5EF4-FFF2-40B4-BE49-F238E27FC236}">
                <a16:creationId xmlns:a16="http://schemas.microsoft.com/office/drawing/2014/main" id="{2061EE77-EE28-45B5-9FD0-E5D55D3564E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731" y="1459"/>
            <a:ext cx="12188542" cy="3320992"/>
          </a:xfrm>
          <a:prstGeom prst="rect">
            <a:avLst/>
          </a:prstGeom>
        </p:spPr>
      </p:pic>
      <p:sp>
        <p:nvSpPr>
          <p:cNvPr id="5" name="Rectangle 4">
            <a:extLst>
              <a:ext uri="{FF2B5EF4-FFF2-40B4-BE49-F238E27FC236}">
                <a16:creationId xmlns:a16="http://schemas.microsoft.com/office/drawing/2014/main" id="{5E929C76-22A9-4BC8-9A51-00210F500CFC}"/>
              </a:ext>
            </a:extLst>
          </p:cNvPr>
          <p:cNvSpPr/>
          <p:nvPr/>
        </p:nvSpPr>
        <p:spPr bwMode="auto">
          <a:xfrm>
            <a:off x="866" y="974"/>
            <a:ext cx="12206461" cy="3321476"/>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Semilight"/>
              <a:cs typeface="Segoe UI" pitchFamily="34" charset="0"/>
            </a:endParaRPr>
          </a:p>
        </p:txBody>
      </p:sp>
      <p:cxnSp>
        <p:nvCxnSpPr>
          <p:cNvPr id="6" name="Straight Connector 5">
            <a:extLst>
              <a:ext uri="{FF2B5EF4-FFF2-40B4-BE49-F238E27FC236}">
                <a16:creationId xmlns:a16="http://schemas.microsoft.com/office/drawing/2014/main" id="{C060B2B1-4FBB-4C0E-AD99-84D20003739F}"/>
              </a:ext>
            </a:extLst>
          </p:cNvPr>
          <p:cNvCxnSpPr/>
          <p:nvPr/>
        </p:nvCxnSpPr>
        <p:spPr>
          <a:xfrm>
            <a:off x="866" y="3313076"/>
            <a:ext cx="12189648"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BBBE115-3BAB-4213-B892-65B3CAE3DC03}"/>
              </a:ext>
            </a:extLst>
          </p:cNvPr>
          <p:cNvSpPr txBox="1"/>
          <p:nvPr/>
        </p:nvSpPr>
        <p:spPr>
          <a:xfrm>
            <a:off x="7262369" y="3991312"/>
            <a:ext cx="1919696" cy="1298665"/>
          </a:xfrm>
          <a:prstGeom prst="rect">
            <a:avLst/>
          </a:prstGeom>
          <a:noFill/>
        </p:spPr>
        <p:txBody>
          <a:bodyPr wrap="square" lIns="179183" tIns="143347" rIns="179183" bIns="143347" rtlCol="0" anchor="t">
            <a:spAutoFit/>
          </a:bodyPr>
          <a:lstStyle/>
          <a:p>
            <a:pPr algn="ctr" defTabSz="895698">
              <a:lnSpc>
                <a:spcPct val="90000"/>
              </a:lnSpc>
              <a:spcAft>
                <a:spcPts val="588"/>
              </a:spcAft>
              <a:defRPr/>
            </a:pPr>
            <a:r>
              <a:rPr lang="en-US" sz="1800" b="1"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Decision</a:t>
            </a:r>
          </a:p>
          <a:p>
            <a:pPr algn="ctr" defTabSz="913963">
              <a:lnSpc>
                <a:spcPct val="90000"/>
              </a:lnSpc>
              <a:spcAft>
                <a:spcPts val="574"/>
              </a:spcAft>
              <a:defRPr/>
            </a:pPr>
            <a:r>
              <a:rPr lang="en-US" sz="1200"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Map complex information and data in order to solve specific tasks </a:t>
            </a:r>
          </a:p>
        </p:txBody>
      </p:sp>
      <p:pic>
        <p:nvPicPr>
          <p:cNvPr id="9" name="Picture 8">
            <a:extLst>
              <a:ext uri="{FF2B5EF4-FFF2-40B4-BE49-F238E27FC236}">
                <a16:creationId xmlns:a16="http://schemas.microsoft.com/office/drawing/2014/main" id="{6015FD4B-065D-4222-88CA-78B5F97C2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2977" y="2879564"/>
            <a:ext cx="1138482" cy="1142677"/>
          </a:xfrm>
          <a:prstGeom prst="ellipse">
            <a:avLst/>
          </a:prstGeom>
        </p:spPr>
      </p:pic>
      <p:sp>
        <p:nvSpPr>
          <p:cNvPr id="10" name="TextBox 9">
            <a:extLst>
              <a:ext uri="{FF2B5EF4-FFF2-40B4-BE49-F238E27FC236}">
                <a16:creationId xmlns:a16="http://schemas.microsoft.com/office/drawing/2014/main" id="{3DDEC736-3AC9-4205-B1D8-ACFD6AD2424F}"/>
              </a:ext>
            </a:extLst>
          </p:cNvPr>
          <p:cNvSpPr txBox="1"/>
          <p:nvPr/>
        </p:nvSpPr>
        <p:spPr>
          <a:xfrm>
            <a:off x="5374955" y="3991312"/>
            <a:ext cx="1919696" cy="1112767"/>
          </a:xfrm>
          <a:prstGeom prst="rect">
            <a:avLst/>
          </a:prstGeom>
          <a:noFill/>
        </p:spPr>
        <p:txBody>
          <a:bodyPr wrap="square" lIns="179183" tIns="143347" rIns="179183" bIns="143347" rtlCol="0" anchor="t">
            <a:spAutoFit/>
          </a:bodyPr>
          <a:lstStyle/>
          <a:p>
            <a:pPr algn="ctr" defTabSz="895698">
              <a:lnSpc>
                <a:spcPct val="90000"/>
              </a:lnSpc>
              <a:spcAft>
                <a:spcPts val="588"/>
              </a:spcAft>
              <a:defRPr/>
            </a:pPr>
            <a:r>
              <a:rPr lang="en-US" sz="1800" b="1"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Language</a:t>
            </a:r>
          </a:p>
          <a:p>
            <a:pPr algn="ctr" defTabSz="913963">
              <a:lnSpc>
                <a:spcPct val="90000"/>
              </a:lnSpc>
              <a:spcAft>
                <a:spcPts val="574"/>
              </a:spcAft>
              <a:defRPr/>
            </a:pPr>
            <a:r>
              <a:rPr lang="en-US" sz="1200"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Process text and </a:t>
            </a:r>
            <a:br>
              <a:rPr lang="en-US" sz="1200"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br>
            <a:r>
              <a:rPr lang="en-US" sz="1200"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learn how to recognize what users want</a:t>
            </a:r>
          </a:p>
        </p:txBody>
      </p:sp>
      <p:pic>
        <p:nvPicPr>
          <p:cNvPr id="11" name="Picture 10">
            <a:extLst>
              <a:ext uri="{FF2B5EF4-FFF2-40B4-BE49-F238E27FC236}">
                <a16:creationId xmlns:a16="http://schemas.microsoft.com/office/drawing/2014/main" id="{123AE9E5-6FD7-45F2-8810-68991C81873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5563" y="2879561"/>
            <a:ext cx="1138482" cy="1142676"/>
          </a:xfrm>
          <a:prstGeom prst="ellipse">
            <a:avLst/>
          </a:prstGeom>
        </p:spPr>
      </p:pic>
      <p:sp>
        <p:nvSpPr>
          <p:cNvPr id="12" name="TextBox 11">
            <a:extLst>
              <a:ext uri="{FF2B5EF4-FFF2-40B4-BE49-F238E27FC236}">
                <a16:creationId xmlns:a16="http://schemas.microsoft.com/office/drawing/2014/main" id="{46C9CBDD-AB74-4302-B933-F80DD70D4A56}"/>
              </a:ext>
            </a:extLst>
          </p:cNvPr>
          <p:cNvSpPr txBox="1"/>
          <p:nvPr/>
        </p:nvSpPr>
        <p:spPr>
          <a:xfrm>
            <a:off x="9149784" y="3991312"/>
            <a:ext cx="1919696" cy="1298665"/>
          </a:xfrm>
          <a:prstGeom prst="rect">
            <a:avLst/>
          </a:prstGeom>
          <a:noFill/>
        </p:spPr>
        <p:txBody>
          <a:bodyPr wrap="square" lIns="179183" tIns="143347" rIns="179183" bIns="143347" rtlCol="0" anchor="t">
            <a:spAutoFit/>
          </a:bodyPr>
          <a:lstStyle/>
          <a:p>
            <a:pPr algn="ctr" defTabSz="895698">
              <a:lnSpc>
                <a:spcPct val="90000"/>
              </a:lnSpc>
              <a:spcAft>
                <a:spcPts val="588"/>
              </a:spcAft>
              <a:defRPr/>
            </a:pPr>
            <a:r>
              <a:rPr lang="en-US" sz="1800" b="1"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Search</a:t>
            </a:r>
          </a:p>
          <a:p>
            <a:pPr algn="ctr" defTabSz="913963">
              <a:lnSpc>
                <a:spcPct val="90000"/>
              </a:lnSpc>
              <a:spcAft>
                <a:spcPts val="574"/>
              </a:spcAft>
              <a:defRPr/>
            </a:pPr>
            <a:r>
              <a:rPr lang="en-US" sz="1200"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Access billions of web pages, images, videos, and news with the power of Bing</a:t>
            </a:r>
          </a:p>
        </p:txBody>
      </p:sp>
      <p:pic>
        <p:nvPicPr>
          <p:cNvPr id="13" name="Picture 12">
            <a:extLst>
              <a:ext uri="{FF2B5EF4-FFF2-40B4-BE49-F238E27FC236}">
                <a16:creationId xmlns:a16="http://schemas.microsoft.com/office/drawing/2014/main" id="{8D7F2FDF-55A5-413A-A2A4-5EEE280EF1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40391" y="2879562"/>
            <a:ext cx="1138482" cy="1142676"/>
          </a:xfrm>
          <a:prstGeom prst="ellipse">
            <a:avLst/>
          </a:prstGeom>
        </p:spPr>
      </p:pic>
      <p:sp>
        <p:nvSpPr>
          <p:cNvPr id="14" name="TextBox 13">
            <a:extLst>
              <a:ext uri="{FF2B5EF4-FFF2-40B4-BE49-F238E27FC236}">
                <a16:creationId xmlns:a16="http://schemas.microsoft.com/office/drawing/2014/main" id="{C2DB92F4-F41B-4BEA-B935-672FF4FDF623}"/>
              </a:ext>
            </a:extLst>
          </p:cNvPr>
          <p:cNvSpPr txBox="1"/>
          <p:nvPr/>
        </p:nvSpPr>
        <p:spPr>
          <a:xfrm>
            <a:off x="1411632" y="3991312"/>
            <a:ext cx="1919696" cy="1298665"/>
          </a:xfrm>
          <a:prstGeom prst="rect">
            <a:avLst/>
          </a:prstGeom>
          <a:noFill/>
        </p:spPr>
        <p:txBody>
          <a:bodyPr wrap="square" lIns="179183" tIns="143347" rIns="179183" bIns="143347" rtlCol="0" anchor="t">
            <a:spAutoFit/>
          </a:bodyPr>
          <a:lstStyle/>
          <a:p>
            <a:pPr algn="ctr" defTabSz="895698">
              <a:lnSpc>
                <a:spcPct val="90000"/>
              </a:lnSpc>
              <a:spcAft>
                <a:spcPts val="588"/>
              </a:spcAft>
              <a:defRPr/>
            </a:pPr>
            <a:r>
              <a:rPr lang="en-US" sz="1800" b="1"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Vision</a:t>
            </a:r>
          </a:p>
          <a:p>
            <a:pPr algn="ctr" defTabSz="913963">
              <a:lnSpc>
                <a:spcPct val="90000"/>
              </a:lnSpc>
              <a:spcAft>
                <a:spcPts val="574"/>
              </a:spcAft>
              <a:defRPr/>
            </a:pPr>
            <a:r>
              <a:rPr lang="en-US" sz="1200"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From faces to feelings, allow your apps to understand images and video</a:t>
            </a:r>
          </a:p>
        </p:txBody>
      </p:sp>
      <p:pic>
        <p:nvPicPr>
          <p:cNvPr id="15" name="Picture 14">
            <a:extLst>
              <a:ext uri="{FF2B5EF4-FFF2-40B4-BE49-F238E27FC236}">
                <a16:creationId xmlns:a16="http://schemas.microsoft.com/office/drawing/2014/main" id="{BD491E93-EFC2-4B67-898F-486EB8E3991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02238" y="2879561"/>
            <a:ext cx="1138482" cy="1142676"/>
          </a:xfrm>
          <a:prstGeom prst="ellipse">
            <a:avLst/>
          </a:prstGeom>
        </p:spPr>
      </p:pic>
      <p:sp>
        <p:nvSpPr>
          <p:cNvPr id="16" name="TextBox 15">
            <a:extLst>
              <a:ext uri="{FF2B5EF4-FFF2-40B4-BE49-F238E27FC236}">
                <a16:creationId xmlns:a16="http://schemas.microsoft.com/office/drawing/2014/main" id="{D3262C9E-D351-45F2-92D7-8614DC3FEFE6}"/>
              </a:ext>
            </a:extLst>
          </p:cNvPr>
          <p:cNvSpPr txBox="1"/>
          <p:nvPr/>
        </p:nvSpPr>
        <p:spPr>
          <a:xfrm>
            <a:off x="3299046" y="3991311"/>
            <a:ext cx="2108191" cy="1298665"/>
          </a:xfrm>
          <a:prstGeom prst="rect">
            <a:avLst/>
          </a:prstGeom>
          <a:noFill/>
        </p:spPr>
        <p:txBody>
          <a:bodyPr wrap="square" lIns="179183" tIns="143347" rIns="89617" bIns="143347" rtlCol="0" anchor="t">
            <a:spAutoFit/>
          </a:bodyPr>
          <a:lstStyle/>
          <a:p>
            <a:pPr algn="ctr" defTabSz="895698">
              <a:lnSpc>
                <a:spcPct val="90000"/>
              </a:lnSpc>
              <a:spcAft>
                <a:spcPts val="588"/>
              </a:spcAft>
              <a:defRPr/>
            </a:pPr>
            <a:r>
              <a:rPr lang="en-US" sz="1800" b="1"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Speech</a:t>
            </a:r>
          </a:p>
          <a:p>
            <a:pPr algn="ctr" defTabSz="913963">
              <a:lnSpc>
                <a:spcPct val="90000"/>
              </a:lnSpc>
              <a:spcAft>
                <a:spcPts val="574"/>
              </a:spcAft>
              <a:defRPr/>
            </a:pPr>
            <a:r>
              <a:rPr lang="en-US" sz="1200"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Hear and speak to your users by filtering noise, identifying speakers, </a:t>
            </a:r>
            <a:br>
              <a:rPr lang="en-US" sz="1200"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br>
            <a:r>
              <a:rPr lang="en-US" sz="1200" dirty="0">
                <a:gradFill>
                  <a:gsLst>
                    <a:gs pos="11628">
                      <a:srgbClr val="3F3F3F"/>
                    </a:gs>
                    <a:gs pos="54000">
                      <a:srgbClr val="3F3F3F"/>
                    </a:gs>
                  </a:gsLst>
                  <a:lin ang="5400000" scaled="0"/>
                </a:gradFill>
                <a:latin typeface="Segoe UI" panose="020B0502040204020203" pitchFamily="34" charset="0"/>
                <a:cs typeface="Segoe UI" panose="020B0502040204020203" pitchFamily="34" charset="0"/>
              </a:rPr>
              <a:t>and understanding intent</a:t>
            </a:r>
          </a:p>
        </p:txBody>
      </p:sp>
      <p:pic>
        <p:nvPicPr>
          <p:cNvPr id="17" name="Picture 16">
            <a:extLst>
              <a:ext uri="{FF2B5EF4-FFF2-40B4-BE49-F238E27FC236}">
                <a16:creationId xmlns:a16="http://schemas.microsoft.com/office/drawing/2014/main" id="{B6CBD0C4-1CDE-4403-A840-93D34D6D3200}"/>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3783992" y="2879561"/>
            <a:ext cx="1138299" cy="1142676"/>
          </a:xfrm>
          <a:prstGeom prst="ellipse">
            <a:avLst/>
          </a:prstGeom>
        </p:spPr>
      </p:pic>
      <p:sp>
        <p:nvSpPr>
          <p:cNvPr id="21" name="Title 1">
            <a:extLst>
              <a:ext uri="{FF2B5EF4-FFF2-40B4-BE49-F238E27FC236}">
                <a16:creationId xmlns:a16="http://schemas.microsoft.com/office/drawing/2014/main" id="{B4316B4C-4112-4AC6-8472-45FA1CC402B7}"/>
              </a:ext>
            </a:extLst>
          </p:cNvPr>
          <p:cNvSpPr txBox="1">
            <a:spLocks/>
          </p:cNvSpPr>
          <p:nvPr/>
        </p:nvSpPr>
        <p:spPr>
          <a:xfrm>
            <a:off x="269241" y="289959"/>
            <a:ext cx="11655840" cy="899537"/>
          </a:xfrm>
          <a:prstGeom prst="rect">
            <a:avLst/>
          </a:prstGeom>
        </p:spPr>
        <p:txBody>
          <a:bodyPr vert="horz" wrap="square" lIns="0" tIns="89642" rIns="143428" bIns="89642"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US" altLang="en-US" sz="2745">
                <a:gradFill>
                  <a:gsLst>
                    <a:gs pos="1250">
                      <a:schemeClr val="bg1"/>
                    </a:gs>
                    <a:gs pos="100000">
                      <a:schemeClr val="bg1"/>
                    </a:gs>
                  </a:gsLst>
                  <a:lin ang="5400000" scaled="0"/>
                </a:gradFill>
              </a:rPr>
              <a:t>Microsoft Cognitive Services</a:t>
            </a:r>
            <a:br>
              <a:rPr lang="en-US" altLang="en-US" sz="2745">
                <a:gradFill>
                  <a:gsLst>
                    <a:gs pos="1250">
                      <a:schemeClr val="bg1"/>
                    </a:gs>
                    <a:gs pos="100000">
                      <a:schemeClr val="bg1"/>
                    </a:gs>
                  </a:gsLst>
                  <a:lin ang="5400000" scaled="0"/>
                </a:gradFill>
              </a:rPr>
            </a:br>
            <a:endParaRPr lang="en-US" sz="2745">
              <a:gradFill>
                <a:gsLst>
                  <a:gs pos="1250">
                    <a:schemeClr val="bg1"/>
                  </a:gs>
                  <a:gs pos="100000">
                    <a:schemeClr val="bg1"/>
                  </a:gs>
                </a:gsLst>
                <a:lin ang="5400000" scaled="0"/>
              </a:gradFill>
            </a:endParaRPr>
          </a:p>
        </p:txBody>
      </p:sp>
      <p:sp>
        <p:nvSpPr>
          <p:cNvPr id="18" name="Rectangle 17">
            <a:extLst>
              <a:ext uri="{FF2B5EF4-FFF2-40B4-BE49-F238E27FC236}">
                <a16:creationId xmlns:a16="http://schemas.microsoft.com/office/drawing/2014/main" id="{F5343A9F-1C5E-4C54-B0A4-F0136C7DF3A5}"/>
              </a:ext>
            </a:extLst>
          </p:cNvPr>
          <p:cNvSpPr/>
          <p:nvPr/>
        </p:nvSpPr>
        <p:spPr>
          <a:xfrm>
            <a:off x="125401" y="6139190"/>
            <a:ext cx="4466194"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hlinkClick r:id="rId9"/>
              </a:rPr>
              <a:t>aka.ms/</a:t>
            </a:r>
            <a:r>
              <a:rPr lang="en-US" sz="2800" b="1" dirty="0" err="1">
                <a:latin typeface="Arial" panose="020B0604020202020204" pitchFamily="34" charset="0"/>
                <a:cs typeface="Arial" panose="020B0604020202020204" pitchFamily="34" charset="0"/>
                <a:hlinkClick r:id="rId9"/>
              </a:rPr>
              <a:t>HackMIT</a:t>
            </a:r>
            <a:r>
              <a:rPr lang="en-US" sz="2800" b="1" dirty="0">
                <a:latin typeface="Arial" panose="020B0604020202020204" pitchFamily="34" charset="0"/>
                <a:cs typeface="Arial" panose="020B0604020202020204" pitchFamily="34" charset="0"/>
                <a:hlinkClick r:id="rId9"/>
              </a:rPr>
              <a:t>/</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3281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1"/>
                                        </p:tgtEl>
                                        <p:attrNameLst>
                                          <p:attrName>ppt_x</p:attrName>
                                          <p:attrName>ppt_y</p:attrName>
                                        </p:attrNameLst>
                                      </p:cBhvr>
                                      <p:rCtr x="2331"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0"/>
                                  </p:stCondLst>
                                  <p:childTnLst>
                                    <p:animMotion origin="layout" path="M -1.25E-6 -1.85185E-6 L -1.25E-6 0.03727 " pathEditMode="relative" rAng="0" ptsTypes="AA">
                                      <p:cBhvr>
                                        <p:cTn id="14" dur="750" spd="-100000" fill="hold"/>
                                        <p:tgtEl>
                                          <p:spTgt spid="15"/>
                                        </p:tgtEl>
                                        <p:attrNameLst>
                                          <p:attrName>ppt_x</p:attrName>
                                          <p:attrName>ppt_y</p:attrName>
                                        </p:attrNameLst>
                                      </p:cBhvr>
                                      <p:rCtr x="0" y="1852"/>
                                    </p:animMotion>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0"/>
                                  </p:stCondLst>
                                  <p:childTnLst>
                                    <p:animMotion origin="layout" path="M -1.25E-6 -1.85185E-6 L -1.25E-6 0.03727 " pathEditMode="relative" rAng="0" ptsTypes="AA">
                                      <p:cBhvr>
                                        <p:cTn id="19" dur="750" spd="-100000" fill="hold"/>
                                        <p:tgtEl>
                                          <p:spTgt spid="14"/>
                                        </p:tgtEl>
                                        <p:attrNameLst>
                                          <p:attrName>ppt_x</p:attrName>
                                          <p:attrName>ppt_y</p:attrName>
                                        </p:attrNameLst>
                                      </p:cBhvr>
                                      <p:rCtr x="0" y="1852"/>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1.25E-6 -1.85185E-6 L -1.25E-6 0.03727 " pathEditMode="relative" rAng="0" ptsTypes="AA">
                                      <p:cBhvr>
                                        <p:cTn id="24" dur="750" spd="-100000" fill="hold"/>
                                        <p:tgtEl>
                                          <p:spTgt spid="1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100000" fill="hold" grpId="1" nodeType="withEffect">
                                  <p:stCondLst>
                                    <p:cond delay="200"/>
                                  </p:stCondLst>
                                  <p:childTnLst>
                                    <p:animMotion origin="layout" path="M -1.25E-6 -1.85185E-6 L -1.25E-6 0.03727 " pathEditMode="relative" rAng="0" ptsTypes="AA">
                                      <p:cBhvr>
                                        <p:cTn id="29" dur="750" spd="-100000" fill="hold"/>
                                        <p:tgtEl>
                                          <p:spTgt spid="16"/>
                                        </p:tgtEl>
                                        <p:attrNameLst>
                                          <p:attrName>ppt_x</p:attrName>
                                          <p:attrName>ppt_y</p:attrName>
                                        </p:attrNameLst>
                                      </p:cBhvr>
                                      <p:rCtr x="0" y="1852"/>
                                    </p:animMotion>
                                  </p:childTnLst>
                                </p:cTn>
                              </p:par>
                              <p:par>
                                <p:cTn id="30" presetID="10" presetClass="entr" presetSubtype="0" fill="hold" nodeType="withEffect">
                                  <p:stCondLst>
                                    <p:cond delay="4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nodeType="withEffect">
                                  <p:stCondLst>
                                    <p:cond delay="400"/>
                                  </p:stCondLst>
                                  <p:childTnLst>
                                    <p:animMotion origin="layout" path="M -1.25E-6 -1.85185E-6 L -1.25E-6 0.03727 " pathEditMode="relative" rAng="0" ptsTypes="AA">
                                      <p:cBhvr>
                                        <p:cTn id="34" dur="750" spd="-100000" fill="hold"/>
                                        <p:tgtEl>
                                          <p:spTgt spid="11"/>
                                        </p:tgtEl>
                                        <p:attrNameLst>
                                          <p:attrName>ppt_x</p:attrName>
                                          <p:attrName>ppt_y</p:attrName>
                                        </p:attrNameLst>
                                      </p:cBhvr>
                                      <p:rCtr x="0" y="1852"/>
                                    </p:animMotion>
                                  </p:childTnLst>
                                </p:cTn>
                              </p:par>
                              <p:par>
                                <p:cTn id="35" presetID="10" presetClass="entr" presetSubtype="0" fill="hold" grpId="0" nodeType="withEffect">
                                  <p:stCondLst>
                                    <p:cond delay="4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grpId="1" nodeType="withEffect">
                                  <p:stCondLst>
                                    <p:cond delay="400"/>
                                  </p:stCondLst>
                                  <p:childTnLst>
                                    <p:animMotion origin="layout" path="M -1.25E-6 -1.85185E-6 L -1.25E-6 0.03727 " pathEditMode="relative" rAng="0" ptsTypes="AA">
                                      <p:cBhvr>
                                        <p:cTn id="39" dur="750" spd="-100000" fill="hold"/>
                                        <p:tgtEl>
                                          <p:spTgt spid="10"/>
                                        </p:tgtEl>
                                        <p:attrNameLst>
                                          <p:attrName>ppt_x</p:attrName>
                                          <p:attrName>ppt_y</p:attrName>
                                        </p:attrNameLst>
                                      </p:cBhvr>
                                      <p:rCtr x="0" y="1852"/>
                                    </p:animMotion>
                                  </p:childTnLst>
                                </p:cTn>
                              </p:par>
                              <p:par>
                                <p:cTn id="40" presetID="10" presetClass="entr" presetSubtype="0" fill="hold" nodeType="withEffect">
                                  <p:stCondLst>
                                    <p:cond delay="6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42" presetClass="path" presetSubtype="0" decel="100000" fill="hold" nodeType="withEffect">
                                  <p:stCondLst>
                                    <p:cond delay="600"/>
                                  </p:stCondLst>
                                  <p:childTnLst>
                                    <p:animMotion origin="layout" path="M -1.25E-6 -1.85185E-6 L -1.25E-6 0.03727 " pathEditMode="relative" rAng="0" ptsTypes="AA">
                                      <p:cBhvr>
                                        <p:cTn id="44" dur="750" spd="-100000" fill="hold"/>
                                        <p:tgtEl>
                                          <p:spTgt spid="9"/>
                                        </p:tgtEl>
                                        <p:attrNameLst>
                                          <p:attrName>ppt_x</p:attrName>
                                          <p:attrName>ppt_y</p:attrName>
                                        </p:attrNameLst>
                                      </p:cBhvr>
                                      <p:rCtr x="0" y="1852"/>
                                    </p:animMotion>
                                  </p:childTnLst>
                                </p:cTn>
                              </p:par>
                              <p:par>
                                <p:cTn id="45" presetID="10" presetClass="entr" presetSubtype="0" fill="hold" grpId="0" nodeType="withEffect">
                                  <p:stCondLst>
                                    <p:cond delay="6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42" presetClass="path" presetSubtype="0" decel="100000" fill="hold" grpId="1" nodeType="withEffect">
                                  <p:stCondLst>
                                    <p:cond delay="600"/>
                                  </p:stCondLst>
                                  <p:childTnLst>
                                    <p:animMotion origin="layout" path="M -1.25E-6 -1.85185E-6 L -1.25E-6 0.03727 " pathEditMode="relative" rAng="0" ptsTypes="AA">
                                      <p:cBhvr>
                                        <p:cTn id="49" dur="750" spd="-100000" fill="hold"/>
                                        <p:tgtEl>
                                          <p:spTgt spid="8"/>
                                        </p:tgtEl>
                                        <p:attrNameLst>
                                          <p:attrName>ppt_x</p:attrName>
                                          <p:attrName>ppt_y</p:attrName>
                                        </p:attrNameLst>
                                      </p:cBhvr>
                                      <p:rCtr x="0" y="1852"/>
                                    </p:animMotion>
                                  </p:childTnLst>
                                </p:cTn>
                              </p:par>
                              <p:par>
                                <p:cTn id="50" presetID="10" presetClass="entr" presetSubtype="0" fill="hold" nodeType="withEffect">
                                  <p:stCondLst>
                                    <p:cond delay="8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nodeType="withEffect">
                                  <p:stCondLst>
                                    <p:cond delay="800"/>
                                  </p:stCondLst>
                                  <p:childTnLst>
                                    <p:animMotion origin="layout" path="M -1.25E-6 -1.85185E-6 L -1.25E-6 0.03727 " pathEditMode="relative" rAng="0" ptsTypes="AA">
                                      <p:cBhvr>
                                        <p:cTn id="54" dur="750" spd="-100000" fill="hold"/>
                                        <p:tgtEl>
                                          <p:spTgt spid="13"/>
                                        </p:tgtEl>
                                        <p:attrNameLst>
                                          <p:attrName>ppt_x</p:attrName>
                                          <p:attrName>ppt_y</p:attrName>
                                        </p:attrNameLst>
                                      </p:cBhvr>
                                      <p:rCtr x="0" y="1852"/>
                                    </p:animMotion>
                                  </p:childTnLst>
                                </p:cTn>
                              </p:par>
                              <p:par>
                                <p:cTn id="55" presetID="10" presetClass="entr" presetSubtype="0" fill="hold" grpId="0" nodeType="withEffect">
                                  <p:stCondLst>
                                    <p:cond delay="80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42" presetClass="path" presetSubtype="0" decel="100000" fill="hold" grpId="1" nodeType="withEffect">
                                  <p:stCondLst>
                                    <p:cond delay="800"/>
                                  </p:stCondLst>
                                  <p:childTnLst>
                                    <p:animMotion origin="layout" path="M -1.25E-6 -1.85185E-6 L -1.25E-6 0.03727 " pathEditMode="relative" rAng="0" ptsTypes="AA">
                                      <p:cBhvr>
                                        <p:cTn id="59" dur="750" spd="-100000" fill="hold"/>
                                        <p:tgtEl>
                                          <p:spTgt spid="12"/>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0" grpId="1"/>
      <p:bldP spid="12" grpId="0"/>
      <p:bldP spid="12" grpId="1"/>
      <p:bldP spid="14" grpId="0"/>
      <p:bldP spid="14" grpId="1"/>
      <p:bldP spid="16" grpId="0"/>
      <p:bldP spid="16" grpId="1"/>
      <p:bldP spid="21" grpId="0"/>
      <p:bldP spid="21"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0B5FC-FC79-6F4C-9087-13A1E85BB136}"/>
              </a:ext>
            </a:extLst>
          </p:cNvPr>
          <p:cNvSpPr>
            <a:spLocks noGrp="1"/>
          </p:cNvSpPr>
          <p:nvPr>
            <p:ph type="title"/>
          </p:nvPr>
        </p:nvSpPr>
        <p:spPr>
          <a:xfrm>
            <a:off x="405085" y="1649904"/>
            <a:ext cx="7454643" cy="3558191"/>
          </a:xfrm>
        </p:spPr>
        <p:txBody>
          <a:bodyPr/>
          <a:lstStyle/>
          <a:p>
            <a:r>
              <a:rPr lang="en-US" dirty="0"/>
              <a:t>Hack with AI</a:t>
            </a:r>
          </a:p>
        </p:txBody>
      </p:sp>
      <p:sp>
        <p:nvSpPr>
          <p:cNvPr id="4" name="Rectangle 3">
            <a:extLst>
              <a:ext uri="{FF2B5EF4-FFF2-40B4-BE49-F238E27FC236}">
                <a16:creationId xmlns:a16="http://schemas.microsoft.com/office/drawing/2014/main" id="{83C7E9DD-BE23-43A8-9A66-2117C089AA98}"/>
              </a:ext>
            </a:extLst>
          </p:cNvPr>
          <p:cNvSpPr/>
          <p:nvPr/>
        </p:nvSpPr>
        <p:spPr>
          <a:xfrm>
            <a:off x="3554400" y="3428999"/>
            <a:ext cx="7855035" cy="830997"/>
          </a:xfrm>
          <a:prstGeom prst="rect">
            <a:avLst/>
          </a:prstGeom>
        </p:spPr>
        <p:txBody>
          <a:bodyPr wrap="none">
            <a:spAutoFit/>
          </a:bodyPr>
          <a:lstStyle/>
          <a:p>
            <a:r>
              <a:rPr lang="en-US" sz="4800" b="1" dirty="0">
                <a:latin typeface="Arial" panose="020B0604020202020204" pitchFamily="34" charset="0"/>
                <a:cs typeface="Arial" panose="020B0604020202020204" pitchFamily="34" charset="0"/>
                <a:hlinkClick r:id="rId4"/>
              </a:rPr>
              <a:t>aka.ms/</a:t>
            </a:r>
            <a:r>
              <a:rPr lang="en-US" sz="4800" b="1" dirty="0" err="1">
                <a:latin typeface="Arial" panose="020B0604020202020204" pitchFamily="34" charset="0"/>
                <a:cs typeface="Arial" panose="020B0604020202020204" pitchFamily="34" charset="0"/>
                <a:hlinkClick r:id="rId4"/>
              </a:rPr>
              <a:t>CogServDirectory</a:t>
            </a:r>
            <a:r>
              <a:rPr lang="en-US" sz="4800" b="1" dirty="0">
                <a:latin typeface="Arial" panose="020B0604020202020204" pitchFamily="34" charset="0"/>
                <a:cs typeface="Arial" panose="020B0604020202020204" pitchFamily="34" charset="0"/>
                <a:hlinkClick r:id="rId4"/>
              </a:rPr>
              <a:t>/</a:t>
            </a:r>
            <a:endParaRPr lang="en-US" sz="4800" b="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58756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59CC4-0911-4E48-BBCB-F3CB53478415}"/>
              </a:ext>
            </a:extLst>
          </p:cNvPr>
          <p:cNvSpPr>
            <a:spLocks noGrp="1"/>
          </p:cNvSpPr>
          <p:nvPr>
            <p:ph type="title"/>
          </p:nvPr>
        </p:nvSpPr>
        <p:spPr>
          <a:xfrm>
            <a:off x="1162165" y="2019055"/>
            <a:ext cx="8316814" cy="3956233"/>
          </a:xfrm>
        </p:spPr>
        <p:txBody>
          <a:bodyPr/>
          <a:lstStyle/>
          <a:p>
            <a:r>
              <a:rPr lang="en-US" dirty="0">
                <a:solidFill>
                  <a:schemeClr val="accent2">
                    <a:lumMod val="50000"/>
                    <a:lumOff val="50000"/>
                  </a:schemeClr>
                </a:solidFill>
              </a:rPr>
              <a:t>How do I learn how to use these awesome cognitive services and integrate them into my hack?!</a:t>
            </a:r>
          </a:p>
        </p:txBody>
      </p:sp>
    </p:spTree>
    <p:extLst>
      <p:ext uri="{BB962C8B-B14F-4D97-AF65-F5344CB8AC3E}">
        <p14:creationId xmlns:p14="http://schemas.microsoft.com/office/powerpoint/2010/main" val="29001556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0B5FC-FC79-6F4C-9087-13A1E85BB136}"/>
              </a:ext>
            </a:extLst>
          </p:cNvPr>
          <p:cNvSpPr>
            <a:spLocks noGrp="1"/>
          </p:cNvSpPr>
          <p:nvPr>
            <p:ph type="title"/>
          </p:nvPr>
        </p:nvSpPr>
        <p:spPr>
          <a:xfrm>
            <a:off x="455994" y="941692"/>
            <a:ext cx="9928331" cy="4363639"/>
          </a:xfrm>
        </p:spPr>
        <p:txBody>
          <a:bodyPr/>
          <a:lstStyle/>
          <a:p>
            <a:r>
              <a:rPr lang="en-US" dirty="0"/>
              <a:t>Learn with Microsoft Learn!</a:t>
            </a:r>
          </a:p>
        </p:txBody>
      </p:sp>
      <p:sp>
        <p:nvSpPr>
          <p:cNvPr id="5" name="Rectangle 4">
            <a:extLst>
              <a:ext uri="{FF2B5EF4-FFF2-40B4-BE49-F238E27FC236}">
                <a16:creationId xmlns:a16="http://schemas.microsoft.com/office/drawing/2014/main" id="{DAEB8FF5-D669-4209-AA60-A28CAD978CF2}"/>
              </a:ext>
            </a:extLst>
          </p:cNvPr>
          <p:cNvSpPr/>
          <p:nvPr/>
        </p:nvSpPr>
        <p:spPr>
          <a:xfrm>
            <a:off x="4122634" y="3363583"/>
            <a:ext cx="4296369" cy="830997"/>
          </a:xfrm>
          <a:prstGeom prst="rect">
            <a:avLst/>
          </a:prstGeom>
        </p:spPr>
        <p:txBody>
          <a:bodyPr wrap="none">
            <a:spAutoFit/>
          </a:bodyPr>
          <a:lstStyle/>
          <a:p>
            <a:r>
              <a:rPr lang="en-US" sz="4800" b="1" dirty="0">
                <a:latin typeface="Arial" panose="020B0604020202020204" pitchFamily="34" charset="0"/>
                <a:cs typeface="Arial" panose="020B0604020202020204" pitchFamily="34" charset="0"/>
                <a:hlinkClick r:id="rId4"/>
              </a:rPr>
              <a:t>aka.ms/Learn/</a:t>
            </a:r>
            <a:endParaRPr lang="en-US" sz="4800" b="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52164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27521-DB1A-3446-BE02-760AD0C7D950}"/>
              </a:ext>
            </a:extLst>
          </p:cNvPr>
          <p:cNvSpPr>
            <a:spLocks noGrp="1"/>
          </p:cNvSpPr>
          <p:nvPr>
            <p:ph type="title"/>
          </p:nvPr>
        </p:nvSpPr>
        <p:spPr/>
        <p:txBody>
          <a:bodyPr/>
          <a:lstStyle/>
          <a:p>
            <a:r>
              <a:rPr lang="en-US" dirty="0"/>
              <a:t>Learn with Microsoft Learn – Vision </a:t>
            </a:r>
          </a:p>
        </p:txBody>
      </p:sp>
      <p:pic>
        <p:nvPicPr>
          <p:cNvPr id="4" name="Picture 3">
            <a:extLst>
              <a:ext uri="{FF2B5EF4-FFF2-40B4-BE49-F238E27FC236}">
                <a16:creationId xmlns:a16="http://schemas.microsoft.com/office/drawing/2014/main" id="{61EE6A28-19A5-E447-805A-43F9D48F197D}"/>
              </a:ext>
            </a:extLst>
          </p:cNvPr>
          <p:cNvPicPr>
            <a:picLocks noChangeAspect="1"/>
          </p:cNvPicPr>
          <p:nvPr/>
        </p:nvPicPr>
        <p:blipFill>
          <a:blip r:embed="rId3"/>
          <a:stretch>
            <a:fillRect/>
          </a:stretch>
        </p:blipFill>
        <p:spPr>
          <a:xfrm>
            <a:off x="2443189" y="1682894"/>
            <a:ext cx="3378200" cy="3759200"/>
          </a:xfrm>
          <a:prstGeom prst="rect">
            <a:avLst/>
          </a:prstGeom>
        </p:spPr>
      </p:pic>
      <p:pic>
        <p:nvPicPr>
          <p:cNvPr id="6" name="Picture 5">
            <a:extLst>
              <a:ext uri="{FF2B5EF4-FFF2-40B4-BE49-F238E27FC236}">
                <a16:creationId xmlns:a16="http://schemas.microsoft.com/office/drawing/2014/main" id="{6CF2978D-30D9-7442-8C5F-3255991FE5CF}"/>
              </a:ext>
            </a:extLst>
          </p:cNvPr>
          <p:cNvPicPr>
            <a:picLocks noChangeAspect="1"/>
          </p:cNvPicPr>
          <p:nvPr/>
        </p:nvPicPr>
        <p:blipFill>
          <a:blip r:embed="rId4"/>
          <a:stretch>
            <a:fillRect/>
          </a:stretch>
        </p:blipFill>
        <p:spPr>
          <a:xfrm>
            <a:off x="6255476" y="1670194"/>
            <a:ext cx="3390900" cy="3784600"/>
          </a:xfrm>
          <a:prstGeom prst="rect">
            <a:avLst/>
          </a:prstGeom>
        </p:spPr>
      </p:pic>
      <p:sp>
        <p:nvSpPr>
          <p:cNvPr id="5" name="Rectangle 4">
            <a:extLst>
              <a:ext uri="{FF2B5EF4-FFF2-40B4-BE49-F238E27FC236}">
                <a16:creationId xmlns:a16="http://schemas.microsoft.com/office/drawing/2014/main" id="{26C94E7E-AA13-4DE9-ABD0-6BFF4A6E8407}"/>
              </a:ext>
            </a:extLst>
          </p:cNvPr>
          <p:cNvSpPr/>
          <p:nvPr/>
        </p:nvSpPr>
        <p:spPr>
          <a:xfrm>
            <a:off x="125401" y="6139190"/>
            <a:ext cx="4466194"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hlinkClick r:id="rId5"/>
              </a:rPr>
              <a:t>aka.ms/</a:t>
            </a:r>
            <a:r>
              <a:rPr lang="en-US" sz="2800" b="1" dirty="0" err="1">
                <a:latin typeface="Arial" panose="020B0604020202020204" pitchFamily="34" charset="0"/>
                <a:cs typeface="Arial" panose="020B0604020202020204" pitchFamily="34" charset="0"/>
                <a:hlinkClick r:id="rId5"/>
              </a:rPr>
              <a:t>HackMIT</a:t>
            </a:r>
            <a:r>
              <a:rPr lang="en-US" sz="2800" b="1" dirty="0">
                <a:latin typeface="Arial" panose="020B0604020202020204" pitchFamily="34" charset="0"/>
                <a:cs typeface="Arial" panose="020B0604020202020204" pitchFamily="34" charset="0"/>
                <a:hlinkClick r:id="rId5"/>
              </a:rPr>
              <a:t>/</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78319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CF166D-0C07-4352-8825-F1BA26C5FE9E}"/>
              </a:ext>
            </a:extLst>
          </p:cNvPr>
          <p:cNvSpPr>
            <a:spLocks noGrp="1"/>
          </p:cNvSpPr>
          <p:nvPr>
            <p:ph type="body" sz="quarter" idx="13"/>
          </p:nvPr>
        </p:nvSpPr>
        <p:spPr>
          <a:xfrm>
            <a:off x="2187575" y="1479235"/>
            <a:ext cx="9419208" cy="430887"/>
          </a:xfrm>
        </p:spPr>
        <p:txBody>
          <a:bodyPr/>
          <a:lstStyle/>
          <a:p>
            <a:r>
              <a:rPr lang="en-US" dirty="0"/>
              <a:t>What Azure Cloud is and Cloud Architecture Options</a:t>
            </a:r>
          </a:p>
        </p:txBody>
      </p:sp>
      <p:sp>
        <p:nvSpPr>
          <p:cNvPr id="3" name="Title 2">
            <a:extLst>
              <a:ext uri="{FF2B5EF4-FFF2-40B4-BE49-F238E27FC236}">
                <a16:creationId xmlns:a16="http://schemas.microsoft.com/office/drawing/2014/main" id="{210D4964-2069-4BB3-A8CB-A4FE80ADD2F3}"/>
              </a:ext>
            </a:extLst>
          </p:cNvPr>
          <p:cNvSpPr>
            <a:spLocks noGrp="1"/>
          </p:cNvSpPr>
          <p:nvPr>
            <p:ph type="title"/>
          </p:nvPr>
        </p:nvSpPr>
        <p:spPr/>
        <p:txBody>
          <a:bodyPr/>
          <a:lstStyle/>
          <a:p>
            <a:r>
              <a:rPr lang="en-US"/>
              <a:t>Agenda</a:t>
            </a:r>
          </a:p>
        </p:txBody>
      </p:sp>
      <p:sp>
        <p:nvSpPr>
          <p:cNvPr id="4" name="Text Placeholder 3">
            <a:extLst>
              <a:ext uri="{FF2B5EF4-FFF2-40B4-BE49-F238E27FC236}">
                <a16:creationId xmlns:a16="http://schemas.microsoft.com/office/drawing/2014/main" id="{14565E1B-5492-448E-B119-A135DC0AC318}"/>
              </a:ext>
            </a:extLst>
          </p:cNvPr>
          <p:cNvSpPr>
            <a:spLocks noGrp="1"/>
          </p:cNvSpPr>
          <p:nvPr>
            <p:ph type="body" sz="quarter" idx="20"/>
          </p:nvPr>
        </p:nvSpPr>
        <p:spPr>
          <a:xfrm>
            <a:off x="2173694" y="2531630"/>
            <a:ext cx="9419208" cy="430887"/>
          </a:xfrm>
        </p:spPr>
        <p:txBody>
          <a:bodyPr/>
          <a:lstStyle/>
          <a:p>
            <a:r>
              <a:rPr lang="en-US" dirty="0"/>
              <a:t>What is AI?</a:t>
            </a:r>
          </a:p>
        </p:txBody>
      </p:sp>
      <p:sp>
        <p:nvSpPr>
          <p:cNvPr id="5" name="Text Placeholder 4">
            <a:extLst>
              <a:ext uri="{FF2B5EF4-FFF2-40B4-BE49-F238E27FC236}">
                <a16:creationId xmlns:a16="http://schemas.microsoft.com/office/drawing/2014/main" id="{E6AD8BFA-A3F5-4EC1-A8A1-C4F8F491355F}"/>
              </a:ext>
            </a:extLst>
          </p:cNvPr>
          <p:cNvSpPr>
            <a:spLocks noGrp="1"/>
          </p:cNvSpPr>
          <p:nvPr>
            <p:ph type="body" sz="quarter" idx="22"/>
          </p:nvPr>
        </p:nvSpPr>
        <p:spPr>
          <a:xfrm>
            <a:off x="2173694" y="3584025"/>
            <a:ext cx="9419208" cy="430887"/>
          </a:xfrm>
        </p:spPr>
        <p:txBody>
          <a:bodyPr/>
          <a:lstStyle/>
          <a:p>
            <a:r>
              <a:rPr lang="en-US" dirty="0"/>
              <a:t>What AI Services does Azure offer? (Hint: LOTS)</a:t>
            </a:r>
          </a:p>
        </p:txBody>
      </p:sp>
      <p:sp>
        <p:nvSpPr>
          <p:cNvPr id="6" name="Text Placeholder 5">
            <a:extLst>
              <a:ext uri="{FF2B5EF4-FFF2-40B4-BE49-F238E27FC236}">
                <a16:creationId xmlns:a16="http://schemas.microsoft.com/office/drawing/2014/main" id="{02999B8F-1A5B-47DA-B449-596D2C209BA3}"/>
              </a:ext>
            </a:extLst>
          </p:cNvPr>
          <p:cNvSpPr>
            <a:spLocks noGrp="1"/>
          </p:cNvSpPr>
          <p:nvPr>
            <p:ph type="body" sz="quarter" idx="24"/>
          </p:nvPr>
        </p:nvSpPr>
        <p:spPr/>
        <p:txBody>
          <a:bodyPr/>
          <a:lstStyle/>
          <a:p>
            <a:r>
              <a:rPr lang="en-US" dirty="0"/>
              <a:t>Learn about Microsoft Learn</a:t>
            </a:r>
          </a:p>
        </p:txBody>
      </p:sp>
      <p:sp>
        <p:nvSpPr>
          <p:cNvPr id="7" name="Text Placeholder 6">
            <a:extLst>
              <a:ext uri="{FF2B5EF4-FFF2-40B4-BE49-F238E27FC236}">
                <a16:creationId xmlns:a16="http://schemas.microsoft.com/office/drawing/2014/main" id="{0CBB5C5E-B063-434D-9EC6-BFCF3FB59BF1}"/>
              </a:ext>
            </a:extLst>
          </p:cNvPr>
          <p:cNvSpPr>
            <a:spLocks noGrp="1"/>
          </p:cNvSpPr>
          <p:nvPr>
            <p:ph type="body" sz="quarter" idx="28"/>
          </p:nvPr>
        </p:nvSpPr>
        <p:spPr/>
        <p:txBody>
          <a:bodyPr/>
          <a:lstStyle/>
          <a:p>
            <a:r>
              <a:rPr lang="en-US" dirty="0"/>
              <a:t>How to use the AI Services</a:t>
            </a:r>
          </a:p>
        </p:txBody>
      </p:sp>
      <p:pic>
        <p:nvPicPr>
          <p:cNvPr id="16" name="Content Placeholder 15" descr="Cloud">
            <a:extLst>
              <a:ext uri="{FF2B5EF4-FFF2-40B4-BE49-F238E27FC236}">
                <a16:creationId xmlns:a16="http://schemas.microsoft.com/office/drawing/2014/main" id="{2F02A0CD-9597-47A9-A773-FB830630A3EF}"/>
              </a:ext>
            </a:extLst>
          </p:cNvPr>
          <p:cNvPicPr>
            <a:picLocks noGrp="1" noChangeAspect="1"/>
          </p:cNvPicPr>
          <p:nvPr>
            <p:ph sz="quarter" idx="29"/>
          </p:nvPr>
        </p:nvPicPr>
        <p:blipFill>
          <a:blip r:embed="rId3">
            <a:extLst>
              <a:ext uri="{96DAC541-7B7A-43D3-8B79-37D633B846F1}">
                <asvg:svgBlip xmlns:asvg="http://schemas.microsoft.com/office/drawing/2016/SVG/main" r:embed="rId4"/>
              </a:ext>
            </a:extLst>
          </a:blip>
          <a:stretch>
            <a:fillRect/>
          </a:stretch>
        </p:blipFill>
        <p:spPr/>
      </p:pic>
      <p:pic>
        <p:nvPicPr>
          <p:cNvPr id="26" name="Content Placeholder 25" descr="Server">
            <a:extLst>
              <a:ext uri="{FF2B5EF4-FFF2-40B4-BE49-F238E27FC236}">
                <a16:creationId xmlns:a16="http://schemas.microsoft.com/office/drawing/2014/main" id="{52B20D3A-9030-4C7F-88EE-BA92E6B3B638}"/>
              </a:ext>
            </a:extLst>
          </p:cNvPr>
          <p:cNvPicPr>
            <a:picLocks noGrp="1" noChangeAspect="1"/>
          </p:cNvPicPr>
          <p:nvPr>
            <p:ph sz="quarter" idx="30"/>
          </p:nvPr>
        </p:nvPicPr>
        <p:blipFill>
          <a:blip r:embed="rId5">
            <a:extLst>
              <a:ext uri="{96DAC541-7B7A-43D3-8B79-37D633B846F1}">
                <asvg:svgBlip xmlns:asvg="http://schemas.microsoft.com/office/drawing/2016/SVG/main" r:embed="rId6"/>
              </a:ext>
            </a:extLst>
          </a:blip>
          <a:stretch>
            <a:fillRect/>
          </a:stretch>
        </p:blipFill>
        <p:spPr/>
      </p:pic>
      <p:pic>
        <p:nvPicPr>
          <p:cNvPr id="18" name="Content Placeholder 17" descr="Robot">
            <a:extLst>
              <a:ext uri="{FF2B5EF4-FFF2-40B4-BE49-F238E27FC236}">
                <a16:creationId xmlns:a16="http://schemas.microsoft.com/office/drawing/2014/main" id="{2442F890-9B03-4893-A589-318B3AA07F6F}"/>
              </a:ext>
            </a:extLst>
          </p:cNvPr>
          <p:cNvPicPr>
            <a:picLocks noGrp="1" noChangeAspect="1"/>
          </p:cNvPicPr>
          <p:nvPr>
            <p:ph sz="quarter" idx="31"/>
          </p:nvPr>
        </p:nvPicPr>
        <p:blipFill>
          <a:blip r:embed="rId7">
            <a:extLst>
              <a:ext uri="{96DAC541-7B7A-43D3-8B79-37D633B846F1}">
                <asvg:svgBlip xmlns:asvg="http://schemas.microsoft.com/office/drawing/2016/SVG/main" r:embed="rId8"/>
              </a:ext>
            </a:extLst>
          </a:blip>
          <a:stretch>
            <a:fillRect/>
          </a:stretch>
        </p:blipFill>
        <p:spPr/>
      </p:pic>
      <p:pic>
        <p:nvPicPr>
          <p:cNvPr id="24" name="Content Placeholder 23" descr="Cloud Computing">
            <a:extLst>
              <a:ext uri="{FF2B5EF4-FFF2-40B4-BE49-F238E27FC236}">
                <a16:creationId xmlns:a16="http://schemas.microsoft.com/office/drawing/2014/main" id="{61B60075-5022-4549-B4D6-39BBF572FA5D}"/>
              </a:ext>
            </a:extLst>
          </p:cNvPr>
          <p:cNvPicPr>
            <a:picLocks noGrp="1" noChangeAspect="1"/>
          </p:cNvPicPr>
          <p:nvPr>
            <p:ph sz="quarter" idx="32"/>
          </p:nvPr>
        </p:nvPicPr>
        <p:blipFill>
          <a:blip r:embed="rId9">
            <a:extLst>
              <a:ext uri="{96DAC541-7B7A-43D3-8B79-37D633B846F1}">
                <asvg:svgBlip xmlns:asvg="http://schemas.microsoft.com/office/drawing/2016/SVG/main" r:embed="rId10"/>
              </a:ext>
            </a:extLst>
          </a:blip>
          <a:stretch>
            <a:fillRect/>
          </a:stretch>
        </p:blipFill>
        <p:spPr/>
      </p:pic>
      <p:pic>
        <p:nvPicPr>
          <p:cNvPr id="22" name="Content Placeholder 21" descr="Programmer">
            <a:extLst>
              <a:ext uri="{FF2B5EF4-FFF2-40B4-BE49-F238E27FC236}">
                <a16:creationId xmlns:a16="http://schemas.microsoft.com/office/drawing/2014/main" id="{EDE4F116-67C2-4AC4-A68D-3B57F894164E}"/>
              </a:ext>
            </a:extLst>
          </p:cNvPr>
          <p:cNvPicPr>
            <a:picLocks noGrp="1" noChangeAspect="1"/>
          </p:cNvPicPr>
          <p:nvPr>
            <p:ph sz="quarter" idx="33"/>
          </p:nvPr>
        </p:nvPicPr>
        <p:blipFill>
          <a:blip r:embed="rId11">
            <a:extLst>
              <a:ext uri="{96DAC541-7B7A-43D3-8B79-37D633B846F1}">
                <asvg:svgBlip xmlns:asvg="http://schemas.microsoft.com/office/drawing/2016/SVG/main" r:embed="rId12"/>
              </a:ext>
            </a:extLst>
          </a:blip>
          <a:stretch>
            <a:fillRect/>
          </a:stretch>
        </p:blipFill>
        <p:spPr/>
      </p:pic>
    </p:spTree>
    <p:extLst>
      <p:ext uri="{BB962C8B-B14F-4D97-AF65-F5344CB8AC3E}">
        <p14:creationId xmlns:p14="http://schemas.microsoft.com/office/powerpoint/2010/main" val="1793302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773A9D-08D0-4588-9434-03363937BADA}"/>
              </a:ext>
            </a:extLst>
          </p:cNvPr>
          <p:cNvPicPr>
            <a:picLocks noChangeAspect="1"/>
          </p:cNvPicPr>
          <p:nvPr/>
        </p:nvPicPr>
        <p:blipFill>
          <a:blip r:embed="rId3"/>
          <a:stretch>
            <a:fillRect/>
          </a:stretch>
        </p:blipFill>
        <p:spPr>
          <a:xfrm>
            <a:off x="2567404" y="222441"/>
            <a:ext cx="7057192" cy="6524878"/>
          </a:xfrm>
          <a:prstGeom prst="rect">
            <a:avLst/>
          </a:prstGeom>
        </p:spPr>
      </p:pic>
    </p:spTree>
    <p:extLst>
      <p:ext uri="{BB962C8B-B14F-4D97-AF65-F5344CB8AC3E}">
        <p14:creationId xmlns:p14="http://schemas.microsoft.com/office/powerpoint/2010/main" val="225747387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27521-DB1A-3446-BE02-760AD0C7D950}"/>
              </a:ext>
            </a:extLst>
          </p:cNvPr>
          <p:cNvSpPr>
            <a:spLocks noGrp="1"/>
          </p:cNvSpPr>
          <p:nvPr>
            <p:ph type="title"/>
          </p:nvPr>
        </p:nvSpPr>
        <p:spPr/>
        <p:txBody>
          <a:bodyPr/>
          <a:lstStyle/>
          <a:p>
            <a:r>
              <a:rPr lang="en-US" dirty="0"/>
              <a:t>Learn with Microsoft Learn – Text </a:t>
            </a:r>
          </a:p>
        </p:txBody>
      </p:sp>
      <p:pic>
        <p:nvPicPr>
          <p:cNvPr id="5" name="Picture 4">
            <a:extLst>
              <a:ext uri="{FF2B5EF4-FFF2-40B4-BE49-F238E27FC236}">
                <a16:creationId xmlns:a16="http://schemas.microsoft.com/office/drawing/2014/main" id="{0001C2CE-C3E7-394C-BB52-A4E102444407}"/>
              </a:ext>
            </a:extLst>
          </p:cNvPr>
          <p:cNvPicPr>
            <a:picLocks noChangeAspect="1"/>
          </p:cNvPicPr>
          <p:nvPr/>
        </p:nvPicPr>
        <p:blipFill>
          <a:blip r:embed="rId3"/>
          <a:stretch>
            <a:fillRect/>
          </a:stretch>
        </p:blipFill>
        <p:spPr>
          <a:xfrm>
            <a:off x="2584632" y="1659346"/>
            <a:ext cx="3378200" cy="3733800"/>
          </a:xfrm>
          <a:prstGeom prst="rect">
            <a:avLst/>
          </a:prstGeom>
        </p:spPr>
      </p:pic>
      <p:pic>
        <p:nvPicPr>
          <p:cNvPr id="9" name="Picture 8">
            <a:extLst>
              <a:ext uri="{FF2B5EF4-FFF2-40B4-BE49-F238E27FC236}">
                <a16:creationId xmlns:a16="http://schemas.microsoft.com/office/drawing/2014/main" id="{B3F64A39-DE8C-804A-ABFF-FA64BD1B3A08}"/>
              </a:ext>
            </a:extLst>
          </p:cNvPr>
          <p:cNvPicPr>
            <a:picLocks noChangeAspect="1"/>
          </p:cNvPicPr>
          <p:nvPr/>
        </p:nvPicPr>
        <p:blipFill>
          <a:blip r:embed="rId4"/>
          <a:stretch>
            <a:fillRect/>
          </a:stretch>
        </p:blipFill>
        <p:spPr>
          <a:xfrm>
            <a:off x="6444415" y="1659346"/>
            <a:ext cx="3340100" cy="3721100"/>
          </a:xfrm>
          <a:prstGeom prst="rect">
            <a:avLst/>
          </a:prstGeom>
        </p:spPr>
      </p:pic>
      <p:sp>
        <p:nvSpPr>
          <p:cNvPr id="6" name="Rectangle 5">
            <a:extLst>
              <a:ext uri="{FF2B5EF4-FFF2-40B4-BE49-F238E27FC236}">
                <a16:creationId xmlns:a16="http://schemas.microsoft.com/office/drawing/2014/main" id="{01223C7C-2938-4279-A847-5E0D8B9B89B0}"/>
              </a:ext>
            </a:extLst>
          </p:cNvPr>
          <p:cNvSpPr/>
          <p:nvPr/>
        </p:nvSpPr>
        <p:spPr>
          <a:xfrm>
            <a:off x="125401" y="6139190"/>
            <a:ext cx="4466194"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hlinkClick r:id="rId5"/>
              </a:rPr>
              <a:t>aka.ms/</a:t>
            </a:r>
            <a:r>
              <a:rPr lang="en-US" sz="2800" b="1" dirty="0" err="1">
                <a:latin typeface="Arial" panose="020B0604020202020204" pitchFamily="34" charset="0"/>
                <a:cs typeface="Arial" panose="020B0604020202020204" pitchFamily="34" charset="0"/>
                <a:hlinkClick r:id="rId5"/>
              </a:rPr>
              <a:t>HackMIT</a:t>
            </a:r>
            <a:r>
              <a:rPr lang="en-US" sz="2800" b="1" dirty="0">
                <a:latin typeface="Arial" panose="020B0604020202020204" pitchFamily="34" charset="0"/>
                <a:cs typeface="Arial" panose="020B0604020202020204" pitchFamily="34" charset="0"/>
                <a:hlinkClick r:id="rId5"/>
              </a:rPr>
              <a:t>/</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418916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153D7C-3BB9-4DAD-9306-1FE4D575AA17}"/>
              </a:ext>
            </a:extLst>
          </p:cNvPr>
          <p:cNvSpPr>
            <a:spLocks noGrp="1"/>
          </p:cNvSpPr>
          <p:nvPr>
            <p:ph type="body" sz="quarter" idx="13"/>
          </p:nvPr>
        </p:nvSpPr>
        <p:spPr/>
        <p:txBody>
          <a:bodyPr/>
          <a:lstStyle/>
          <a:p>
            <a:r>
              <a:rPr lang="en-US" dirty="0">
                <a:solidFill>
                  <a:schemeClr val="bg2"/>
                </a:solidFill>
              </a:rPr>
              <a:t>Cognitive Services</a:t>
            </a:r>
          </a:p>
        </p:txBody>
      </p:sp>
      <p:sp>
        <p:nvSpPr>
          <p:cNvPr id="3" name="Title 2">
            <a:extLst>
              <a:ext uri="{FF2B5EF4-FFF2-40B4-BE49-F238E27FC236}">
                <a16:creationId xmlns:a16="http://schemas.microsoft.com/office/drawing/2014/main" id="{C475E365-DE9F-4D6D-A36E-7172478F87D2}"/>
              </a:ext>
            </a:extLst>
          </p:cNvPr>
          <p:cNvSpPr>
            <a:spLocks noGrp="1"/>
          </p:cNvSpPr>
          <p:nvPr>
            <p:ph type="title"/>
          </p:nvPr>
        </p:nvSpPr>
        <p:spPr/>
        <p:txBody>
          <a:bodyPr/>
          <a:lstStyle/>
          <a:p>
            <a:r>
              <a:rPr lang="en-US" dirty="0"/>
              <a:t>Azure AI + ML Services</a:t>
            </a:r>
          </a:p>
        </p:txBody>
      </p:sp>
      <p:sp>
        <p:nvSpPr>
          <p:cNvPr id="4" name="Text Placeholder 3">
            <a:extLst>
              <a:ext uri="{FF2B5EF4-FFF2-40B4-BE49-F238E27FC236}">
                <a16:creationId xmlns:a16="http://schemas.microsoft.com/office/drawing/2014/main" id="{E1A35B56-21BB-433C-8063-326E36862C9E}"/>
              </a:ext>
            </a:extLst>
          </p:cNvPr>
          <p:cNvSpPr>
            <a:spLocks noGrp="1"/>
          </p:cNvSpPr>
          <p:nvPr>
            <p:ph type="body" sz="quarter" idx="20"/>
          </p:nvPr>
        </p:nvSpPr>
        <p:spPr/>
        <p:txBody>
          <a:bodyPr/>
          <a:lstStyle/>
          <a:p>
            <a:r>
              <a:rPr lang="en-US" dirty="0"/>
              <a:t>Azure Machine Learning Service</a:t>
            </a:r>
          </a:p>
        </p:txBody>
      </p:sp>
      <p:sp>
        <p:nvSpPr>
          <p:cNvPr id="5" name="Text Placeholder 4">
            <a:extLst>
              <a:ext uri="{FF2B5EF4-FFF2-40B4-BE49-F238E27FC236}">
                <a16:creationId xmlns:a16="http://schemas.microsoft.com/office/drawing/2014/main" id="{303CB906-8F7C-459B-AEAF-31E9824AC4F1}"/>
              </a:ext>
            </a:extLst>
          </p:cNvPr>
          <p:cNvSpPr>
            <a:spLocks noGrp="1"/>
          </p:cNvSpPr>
          <p:nvPr>
            <p:ph type="body" sz="quarter" idx="22"/>
          </p:nvPr>
        </p:nvSpPr>
        <p:spPr/>
        <p:txBody>
          <a:bodyPr/>
          <a:lstStyle/>
          <a:p>
            <a:r>
              <a:rPr lang="en-US" dirty="0">
                <a:solidFill>
                  <a:schemeClr val="bg2"/>
                </a:solidFill>
              </a:rPr>
              <a:t>Azure Bot Service</a:t>
            </a:r>
          </a:p>
        </p:txBody>
      </p:sp>
      <p:sp>
        <p:nvSpPr>
          <p:cNvPr id="6" name="Text Placeholder 5">
            <a:extLst>
              <a:ext uri="{FF2B5EF4-FFF2-40B4-BE49-F238E27FC236}">
                <a16:creationId xmlns:a16="http://schemas.microsoft.com/office/drawing/2014/main" id="{1904C295-ED5C-4C0A-A93B-3E35AB892A0F}"/>
              </a:ext>
            </a:extLst>
          </p:cNvPr>
          <p:cNvSpPr>
            <a:spLocks noGrp="1"/>
          </p:cNvSpPr>
          <p:nvPr>
            <p:ph type="body" sz="quarter" idx="24"/>
          </p:nvPr>
        </p:nvSpPr>
        <p:spPr/>
        <p:txBody>
          <a:bodyPr/>
          <a:lstStyle/>
          <a:p>
            <a:r>
              <a:rPr lang="en-US" dirty="0">
                <a:solidFill>
                  <a:schemeClr val="bg2"/>
                </a:solidFill>
              </a:rPr>
              <a:t>Language Understand LUIS </a:t>
            </a:r>
          </a:p>
        </p:txBody>
      </p:sp>
      <p:sp>
        <p:nvSpPr>
          <p:cNvPr id="7" name="Content Placeholder 6">
            <a:extLst>
              <a:ext uri="{FF2B5EF4-FFF2-40B4-BE49-F238E27FC236}">
                <a16:creationId xmlns:a16="http://schemas.microsoft.com/office/drawing/2014/main" id="{FF2DEFE0-7C33-4648-A6E5-7565CC8AC1A1}"/>
              </a:ext>
            </a:extLst>
          </p:cNvPr>
          <p:cNvSpPr>
            <a:spLocks noGrp="1"/>
          </p:cNvSpPr>
          <p:nvPr>
            <p:ph sz="quarter" idx="28"/>
          </p:nvPr>
        </p:nvSpPr>
        <p:spPr/>
        <p:txBody>
          <a:bodyPr/>
          <a:lstStyle/>
          <a:p>
            <a:endParaRPr lang="en-US"/>
          </a:p>
        </p:txBody>
      </p:sp>
      <p:sp>
        <p:nvSpPr>
          <p:cNvPr id="8" name="Content Placeholder 7">
            <a:extLst>
              <a:ext uri="{FF2B5EF4-FFF2-40B4-BE49-F238E27FC236}">
                <a16:creationId xmlns:a16="http://schemas.microsoft.com/office/drawing/2014/main" id="{FD583B6C-4FA2-43AE-A615-495B7BA1F663}"/>
              </a:ext>
            </a:extLst>
          </p:cNvPr>
          <p:cNvSpPr>
            <a:spLocks noGrp="1"/>
          </p:cNvSpPr>
          <p:nvPr>
            <p:ph sz="quarter" idx="29"/>
          </p:nvPr>
        </p:nvSpPr>
        <p:spPr/>
        <p:txBody>
          <a:bodyPr/>
          <a:lstStyle/>
          <a:p>
            <a:endParaRPr lang="en-US"/>
          </a:p>
        </p:txBody>
      </p:sp>
      <p:sp>
        <p:nvSpPr>
          <p:cNvPr id="9" name="Content Placeholder 8">
            <a:extLst>
              <a:ext uri="{FF2B5EF4-FFF2-40B4-BE49-F238E27FC236}">
                <a16:creationId xmlns:a16="http://schemas.microsoft.com/office/drawing/2014/main" id="{F3366286-2CE8-4F49-A9AF-9634116CA9AB}"/>
              </a:ext>
            </a:extLst>
          </p:cNvPr>
          <p:cNvSpPr>
            <a:spLocks noGrp="1"/>
          </p:cNvSpPr>
          <p:nvPr>
            <p:ph sz="quarter" idx="30"/>
          </p:nvPr>
        </p:nvSpPr>
        <p:spPr/>
        <p:txBody>
          <a:bodyPr/>
          <a:lstStyle/>
          <a:p>
            <a:endParaRPr lang="en-US"/>
          </a:p>
        </p:txBody>
      </p:sp>
      <p:sp>
        <p:nvSpPr>
          <p:cNvPr id="10" name="Content Placeholder 9">
            <a:extLst>
              <a:ext uri="{FF2B5EF4-FFF2-40B4-BE49-F238E27FC236}">
                <a16:creationId xmlns:a16="http://schemas.microsoft.com/office/drawing/2014/main" id="{62A90E0E-A09A-461E-8C98-F44DDB8E7A6D}"/>
              </a:ext>
            </a:extLst>
          </p:cNvPr>
          <p:cNvSpPr>
            <a:spLocks noGrp="1"/>
          </p:cNvSpPr>
          <p:nvPr>
            <p:ph sz="quarter" idx="31"/>
          </p:nvPr>
        </p:nvSpPr>
        <p:spPr/>
        <p:txBody>
          <a:bodyPr/>
          <a:lstStyle/>
          <a:p>
            <a:endParaRPr lang="en-US"/>
          </a:p>
        </p:txBody>
      </p:sp>
      <p:sp>
        <p:nvSpPr>
          <p:cNvPr id="11" name="TextBox 10">
            <a:extLst>
              <a:ext uri="{FF2B5EF4-FFF2-40B4-BE49-F238E27FC236}">
                <a16:creationId xmlns:a16="http://schemas.microsoft.com/office/drawing/2014/main" id="{1554DFE1-9F4B-4E8D-8639-6556B2462E65}"/>
              </a:ext>
            </a:extLst>
          </p:cNvPr>
          <p:cNvSpPr txBox="1"/>
          <p:nvPr/>
        </p:nvSpPr>
        <p:spPr>
          <a:xfrm flipH="1">
            <a:off x="576288" y="1039768"/>
            <a:ext cx="11273655"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Create the next generation of applications using AI capabilities for any developer and any scenario!</a:t>
            </a:r>
          </a:p>
        </p:txBody>
      </p:sp>
      <p:sp>
        <p:nvSpPr>
          <p:cNvPr id="12" name="TextBox 11">
            <a:extLst>
              <a:ext uri="{FF2B5EF4-FFF2-40B4-BE49-F238E27FC236}">
                <a16:creationId xmlns:a16="http://schemas.microsoft.com/office/drawing/2014/main" id="{027383B7-3F87-40B9-AC4C-E90D00A55457}"/>
              </a:ext>
            </a:extLst>
          </p:cNvPr>
          <p:cNvSpPr txBox="1"/>
          <p:nvPr/>
        </p:nvSpPr>
        <p:spPr>
          <a:xfrm flipH="1">
            <a:off x="2514165" y="2342849"/>
            <a:ext cx="6799651" cy="276999"/>
          </a:xfrm>
          <a:prstGeom prst="rect">
            <a:avLst/>
          </a:prstGeom>
          <a:noFill/>
        </p:spPr>
        <p:txBody>
          <a:bodyPr wrap="square" lIns="0" tIns="0" rIns="0" bIns="0" rtlCol="0">
            <a:spAutoFit/>
          </a:bodyPr>
          <a:lstStyle/>
          <a:p>
            <a:pPr algn="l"/>
            <a:r>
              <a:rPr lang="en-US" sz="1800" dirty="0">
                <a:solidFill>
                  <a:schemeClr val="bg2"/>
                </a:solidFill>
              </a:rPr>
              <a:t>Add smart API capabilities to enable contextual interactions</a:t>
            </a:r>
          </a:p>
        </p:txBody>
      </p:sp>
      <p:sp>
        <p:nvSpPr>
          <p:cNvPr id="13" name="TextBox 12">
            <a:extLst>
              <a:ext uri="{FF2B5EF4-FFF2-40B4-BE49-F238E27FC236}">
                <a16:creationId xmlns:a16="http://schemas.microsoft.com/office/drawing/2014/main" id="{A17FE709-4878-42D2-94B7-06C489CB8BB2}"/>
              </a:ext>
            </a:extLst>
          </p:cNvPr>
          <p:cNvSpPr txBox="1"/>
          <p:nvPr/>
        </p:nvSpPr>
        <p:spPr>
          <a:xfrm flipH="1">
            <a:off x="2437965" y="3395244"/>
            <a:ext cx="6799651"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Build, train and deploy models from the cloud to the edge</a:t>
            </a:r>
          </a:p>
        </p:txBody>
      </p:sp>
      <p:sp>
        <p:nvSpPr>
          <p:cNvPr id="14" name="TextBox 13">
            <a:extLst>
              <a:ext uri="{FF2B5EF4-FFF2-40B4-BE49-F238E27FC236}">
                <a16:creationId xmlns:a16="http://schemas.microsoft.com/office/drawing/2014/main" id="{7C46F3BF-0ECB-4791-AE8B-BD5F6B093DCA}"/>
              </a:ext>
            </a:extLst>
          </p:cNvPr>
          <p:cNvSpPr txBox="1"/>
          <p:nvPr/>
        </p:nvSpPr>
        <p:spPr>
          <a:xfrm flipH="1">
            <a:off x="2437964" y="4447639"/>
            <a:ext cx="6799651" cy="276999"/>
          </a:xfrm>
          <a:prstGeom prst="rect">
            <a:avLst/>
          </a:prstGeom>
          <a:noFill/>
        </p:spPr>
        <p:txBody>
          <a:bodyPr wrap="square" lIns="0" tIns="0" rIns="0" bIns="0" rtlCol="0">
            <a:spAutoFit/>
          </a:bodyPr>
          <a:lstStyle/>
          <a:p>
            <a:pPr algn="l"/>
            <a:r>
              <a:rPr lang="en-US" sz="1800" dirty="0">
                <a:solidFill>
                  <a:schemeClr val="bg2"/>
                </a:solidFill>
              </a:rPr>
              <a:t>Intelligent serverless bot service that scales on demand</a:t>
            </a:r>
          </a:p>
        </p:txBody>
      </p:sp>
      <p:sp>
        <p:nvSpPr>
          <p:cNvPr id="15" name="TextBox 14">
            <a:extLst>
              <a:ext uri="{FF2B5EF4-FFF2-40B4-BE49-F238E27FC236}">
                <a16:creationId xmlns:a16="http://schemas.microsoft.com/office/drawing/2014/main" id="{CD959063-6E27-47D4-A9D9-0D4F089BEBCB}"/>
              </a:ext>
            </a:extLst>
          </p:cNvPr>
          <p:cNvSpPr txBox="1"/>
          <p:nvPr/>
        </p:nvSpPr>
        <p:spPr>
          <a:xfrm flipH="1">
            <a:off x="2437962" y="5508997"/>
            <a:ext cx="8626277" cy="276999"/>
          </a:xfrm>
          <a:prstGeom prst="rect">
            <a:avLst/>
          </a:prstGeom>
          <a:noFill/>
        </p:spPr>
        <p:txBody>
          <a:bodyPr wrap="square" lIns="0" tIns="0" rIns="0" bIns="0" rtlCol="0">
            <a:spAutoFit/>
          </a:bodyPr>
          <a:lstStyle/>
          <a:p>
            <a:r>
              <a:rPr lang="en-US" sz="1800" dirty="0">
                <a:solidFill>
                  <a:schemeClr val="bg2"/>
                </a:solidFill>
              </a:rPr>
              <a:t>Add conversational, natural language text and pull out relevant, detailed information.</a:t>
            </a:r>
          </a:p>
        </p:txBody>
      </p:sp>
      <p:sp>
        <p:nvSpPr>
          <p:cNvPr id="16" name="Rectangle 15">
            <a:extLst>
              <a:ext uri="{FF2B5EF4-FFF2-40B4-BE49-F238E27FC236}">
                <a16:creationId xmlns:a16="http://schemas.microsoft.com/office/drawing/2014/main" id="{B5499C57-09D0-47E2-BFB4-59328F40F758}"/>
              </a:ext>
            </a:extLst>
          </p:cNvPr>
          <p:cNvSpPr/>
          <p:nvPr/>
        </p:nvSpPr>
        <p:spPr>
          <a:xfrm>
            <a:off x="125401" y="6139190"/>
            <a:ext cx="4466194"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hlinkClick r:id="rId3"/>
              </a:rPr>
              <a:t>aka.ms/</a:t>
            </a:r>
            <a:r>
              <a:rPr lang="en-US" sz="2800" b="1" dirty="0" err="1">
                <a:latin typeface="Arial" panose="020B0604020202020204" pitchFamily="34" charset="0"/>
                <a:cs typeface="Arial" panose="020B0604020202020204" pitchFamily="34" charset="0"/>
                <a:hlinkClick r:id="rId3"/>
              </a:rPr>
              <a:t>HackMIT</a:t>
            </a:r>
            <a:r>
              <a:rPr lang="en-US" sz="2800" b="1" dirty="0">
                <a:latin typeface="Arial" panose="020B0604020202020204" pitchFamily="34" charset="0"/>
                <a:cs typeface="Arial" panose="020B0604020202020204" pitchFamily="34" charset="0"/>
                <a:hlinkClick r:id="rId3"/>
              </a:rPr>
              <a:t>/</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548411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40BC9-0A22-4052-9B91-4D158E4C3AE1}"/>
              </a:ext>
            </a:extLst>
          </p:cNvPr>
          <p:cNvSpPr>
            <a:spLocks noGrp="1"/>
          </p:cNvSpPr>
          <p:nvPr>
            <p:ph type="title"/>
          </p:nvPr>
        </p:nvSpPr>
        <p:spPr>
          <a:xfrm>
            <a:off x="1651000" y="2308028"/>
            <a:ext cx="9144000" cy="677108"/>
          </a:xfrm>
        </p:spPr>
        <p:txBody>
          <a:bodyPr/>
          <a:lstStyle/>
          <a:p>
            <a:r>
              <a:rPr lang="en-US" dirty="0">
                <a:solidFill>
                  <a:schemeClr val="tx1"/>
                </a:solidFill>
              </a:rPr>
              <a:t>Azure Machine Learning Service</a:t>
            </a:r>
          </a:p>
        </p:txBody>
      </p:sp>
      <p:sp>
        <p:nvSpPr>
          <p:cNvPr id="3" name="Text Placeholder 2">
            <a:extLst>
              <a:ext uri="{FF2B5EF4-FFF2-40B4-BE49-F238E27FC236}">
                <a16:creationId xmlns:a16="http://schemas.microsoft.com/office/drawing/2014/main" id="{E5C254D5-CA3A-4EC7-9661-B266BA190034}"/>
              </a:ext>
            </a:extLst>
          </p:cNvPr>
          <p:cNvSpPr>
            <a:spLocks noGrp="1"/>
          </p:cNvSpPr>
          <p:nvPr>
            <p:ph type="body" sz="quarter" idx="12"/>
          </p:nvPr>
        </p:nvSpPr>
        <p:spPr>
          <a:xfrm>
            <a:off x="1651000" y="3413760"/>
            <a:ext cx="9144000" cy="677108"/>
          </a:xfrm>
        </p:spPr>
        <p:txBody>
          <a:bodyPr/>
          <a:lstStyle/>
          <a:p>
            <a:r>
              <a:rPr lang="en-US" dirty="0">
                <a:solidFill>
                  <a:schemeClr val="tx1"/>
                </a:solidFill>
              </a:rPr>
              <a:t>A service that has all the tools needed to build amazing machine learning solutions.</a:t>
            </a:r>
          </a:p>
        </p:txBody>
      </p:sp>
    </p:spTree>
    <p:extLst>
      <p:ext uri="{BB962C8B-B14F-4D97-AF65-F5344CB8AC3E}">
        <p14:creationId xmlns:p14="http://schemas.microsoft.com/office/powerpoint/2010/main" val="37177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015E70-B99D-47B8-AEE2-7E53B1F7B66C}"/>
              </a:ext>
            </a:extLst>
          </p:cNvPr>
          <p:cNvSpPr>
            <a:spLocks noGrp="1"/>
          </p:cNvSpPr>
          <p:nvPr>
            <p:ph type="body" sz="quarter" idx="13"/>
          </p:nvPr>
        </p:nvSpPr>
        <p:spPr>
          <a:xfrm>
            <a:off x="2187575" y="2089950"/>
            <a:ext cx="9419208" cy="861774"/>
          </a:xfrm>
        </p:spPr>
        <p:txBody>
          <a:bodyPr/>
          <a:lstStyle/>
          <a:p>
            <a:r>
              <a:rPr lang="en-US" dirty="0"/>
              <a:t>Authoring tools: Automated ML, Visual Interface, Notebooks and Files</a:t>
            </a:r>
          </a:p>
        </p:txBody>
      </p:sp>
      <p:sp>
        <p:nvSpPr>
          <p:cNvPr id="3" name="Title 2">
            <a:extLst>
              <a:ext uri="{FF2B5EF4-FFF2-40B4-BE49-F238E27FC236}">
                <a16:creationId xmlns:a16="http://schemas.microsoft.com/office/drawing/2014/main" id="{CADBA2F0-F31E-4C19-A60F-940C2BB5BDA8}"/>
              </a:ext>
            </a:extLst>
          </p:cNvPr>
          <p:cNvSpPr>
            <a:spLocks noGrp="1"/>
          </p:cNvSpPr>
          <p:nvPr>
            <p:ph type="title"/>
          </p:nvPr>
        </p:nvSpPr>
        <p:spPr/>
        <p:txBody>
          <a:bodyPr/>
          <a:lstStyle/>
          <a:p>
            <a:r>
              <a:rPr lang="en-US" dirty="0"/>
              <a:t>Azure Machine Learning Service</a:t>
            </a:r>
            <a:endParaRPr lang="en-US" dirty="0">
              <a:solidFill>
                <a:srgbClr val="FF0000"/>
              </a:solidFill>
            </a:endParaRPr>
          </a:p>
        </p:txBody>
      </p:sp>
      <p:sp>
        <p:nvSpPr>
          <p:cNvPr id="4" name="Text Placeholder 3">
            <a:extLst>
              <a:ext uri="{FF2B5EF4-FFF2-40B4-BE49-F238E27FC236}">
                <a16:creationId xmlns:a16="http://schemas.microsoft.com/office/drawing/2014/main" id="{7D5F56C6-F675-49CE-9F5A-4E5C2EFB8F03}"/>
              </a:ext>
            </a:extLst>
          </p:cNvPr>
          <p:cNvSpPr>
            <a:spLocks noGrp="1"/>
          </p:cNvSpPr>
          <p:nvPr>
            <p:ph type="body" sz="quarter" idx="15"/>
          </p:nvPr>
        </p:nvSpPr>
        <p:spPr>
          <a:xfrm>
            <a:off x="2187575" y="3409065"/>
            <a:ext cx="9419208" cy="861774"/>
          </a:xfrm>
        </p:spPr>
        <p:txBody>
          <a:bodyPr/>
          <a:lstStyle/>
          <a:p>
            <a:r>
              <a:rPr lang="en-US" dirty="0"/>
              <a:t>Assets: Datasets, Experiments, ML Workflow Pipelines, Models, Deployments</a:t>
            </a:r>
          </a:p>
        </p:txBody>
      </p:sp>
      <p:sp>
        <p:nvSpPr>
          <p:cNvPr id="5" name="Text Placeholder 4">
            <a:extLst>
              <a:ext uri="{FF2B5EF4-FFF2-40B4-BE49-F238E27FC236}">
                <a16:creationId xmlns:a16="http://schemas.microsoft.com/office/drawing/2014/main" id="{437ACD6C-D9FA-443F-8EBA-1E4EBC61A795}"/>
              </a:ext>
            </a:extLst>
          </p:cNvPr>
          <p:cNvSpPr>
            <a:spLocks noGrp="1"/>
          </p:cNvSpPr>
          <p:nvPr>
            <p:ph type="body" sz="quarter" idx="17"/>
          </p:nvPr>
        </p:nvSpPr>
        <p:spPr>
          <a:xfrm>
            <a:off x="2187575" y="4906292"/>
            <a:ext cx="9419208" cy="430887"/>
          </a:xfrm>
        </p:spPr>
        <p:txBody>
          <a:bodyPr/>
          <a:lstStyle/>
          <a:p>
            <a:r>
              <a:rPr lang="en-US" dirty="0"/>
              <a:t>Management: Compute, Datastores, Workspaces</a:t>
            </a:r>
          </a:p>
        </p:txBody>
      </p:sp>
      <p:pic>
        <p:nvPicPr>
          <p:cNvPr id="12" name="Content Placeholder 11" descr="Table">
            <a:extLst>
              <a:ext uri="{FF2B5EF4-FFF2-40B4-BE49-F238E27FC236}">
                <a16:creationId xmlns:a16="http://schemas.microsoft.com/office/drawing/2014/main" id="{51864D94-6EF0-423D-A029-5005C9FAA184}"/>
              </a:ext>
            </a:extLst>
          </p:cNvPr>
          <p:cNvPicPr>
            <a:picLocks noGrp="1" noChangeAspect="1"/>
          </p:cNvPicPr>
          <p:nvPr>
            <p:ph sz="quarter" idx="34"/>
          </p:nvPr>
        </p:nvPicPr>
        <p:blipFill>
          <a:blip r:embed="rId3">
            <a:extLst>
              <a:ext uri="{96DAC541-7B7A-43D3-8B79-37D633B846F1}">
                <asvg:svgBlip xmlns:asvg="http://schemas.microsoft.com/office/drawing/2016/SVG/main" r:embed="rId4"/>
              </a:ext>
            </a:extLst>
          </a:blip>
          <a:stretch>
            <a:fillRect/>
          </a:stretch>
        </p:blipFill>
        <p:spPr/>
      </p:pic>
      <p:pic>
        <p:nvPicPr>
          <p:cNvPr id="14" name="Content Placeholder 13" descr="Server">
            <a:extLst>
              <a:ext uri="{FF2B5EF4-FFF2-40B4-BE49-F238E27FC236}">
                <a16:creationId xmlns:a16="http://schemas.microsoft.com/office/drawing/2014/main" id="{1E40B93B-FA8A-4143-A4F5-A4DBF66AF76F}"/>
              </a:ext>
            </a:extLst>
          </p:cNvPr>
          <p:cNvPicPr>
            <a:picLocks noGrp="1" noChangeAspect="1"/>
          </p:cNvPicPr>
          <p:nvPr>
            <p:ph sz="quarter" idx="35"/>
          </p:nvPr>
        </p:nvPicPr>
        <p:blipFill>
          <a:blip r:embed="rId5">
            <a:extLst>
              <a:ext uri="{96DAC541-7B7A-43D3-8B79-37D633B846F1}">
                <asvg:svgBlip xmlns:asvg="http://schemas.microsoft.com/office/drawing/2016/SVG/main" r:embed="rId6"/>
              </a:ext>
            </a:extLst>
          </a:blip>
          <a:stretch>
            <a:fillRect/>
          </a:stretch>
        </p:blipFill>
        <p:spPr/>
      </p:pic>
      <p:pic>
        <p:nvPicPr>
          <p:cNvPr id="10" name="Content Placeholder 9" descr="Typewriter">
            <a:extLst>
              <a:ext uri="{FF2B5EF4-FFF2-40B4-BE49-F238E27FC236}">
                <a16:creationId xmlns:a16="http://schemas.microsoft.com/office/drawing/2014/main" id="{4A73229D-6485-4DC4-9203-E0E5DE9299BA}"/>
              </a:ext>
            </a:extLst>
          </p:cNvPr>
          <p:cNvPicPr>
            <a:picLocks noGrp="1" noChangeAspect="1"/>
          </p:cNvPicPr>
          <p:nvPr>
            <p:ph sz="quarter" idx="36"/>
          </p:nvPr>
        </p:nvPicPr>
        <p:blipFill>
          <a:blip r:embed="rId7">
            <a:extLst>
              <a:ext uri="{96DAC541-7B7A-43D3-8B79-37D633B846F1}">
                <asvg:svgBlip xmlns:asvg="http://schemas.microsoft.com/office/drawing/2016/SVG/main" r:embed="rId8"/>
              </a:ext>
            </a:extLst>
          </a:blip>
          <a:stretch>
            <a:fillRect/>
          </a:stretch>
        </p:blipFill>
        <p:spPr/>
      </p:pic>
    </p:spTree>
    <p:extLst>
      <p:ext uri="{BB962C8B-B14F-4D97-AF65-F5344CB8AC3E}">
        <p14:creationId xmlns:p14="http://schemas.microsoft.com/office/powerpoint/2010/main" val="42802816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Machine Learning</a:t>
            </a:r>
          </a:p>
        </p:txBody>
      </p:sp>
      <p:pic>
        <p:nvPicPr>
          <p:cNvPr id="3" name="Picture 2">
            <a:extLst>
              <a:ext uri="{FF2B5EF4-FFF2-40B4-BE49-F238E27FC236}">
                <a16:creationId xmlns:a16="http://schemas.microsoft.com/office/drawing/2014/main" id="{50FBC3BA-7D4D-144D-8254-E93CDF43E1E2}"/>
              </a:ext>
            </a:extLst>
          </p:cNvPr>
          <p:cNvPicPr>
            <a:picLocks noChangeAspect="1"/>
          </p:cNvPicPr>
          <p:nvPr/>
        </p:nvPicPr>
        <p:blipFill>
          <a:blip r:embed="rId3"/>
          <a:stretch>
            <a:fillRect/>
          </a:stretch>
        </p:blipFill>
        <p:spPr>
          <a:xfrm>
            <a:off x="575563" y="1658552"/>
            <a:ext cx="3365500" cy="3784600"/>
          </a:xfrm>
          <a:prstGeom prst="rect">
            <a:avLst/>
          </a:prstGeom>
        </p:spPr>
      </p:pic>
      <p:pic>
        <p:nvPicPr>
          <p:cNvPr id="5" name="Picture 4">
            <a:extLst>
              <a:ext uri="{FF2B5EF4-FFF2-40B4-BE49-F238E27FC236}">
                <a16:creationId xmlns:a16="http://schemas.microsoft.com/office/drawing/2014/main" id="{126F0912-0524-EA4C-8EAC-9FCA5DC89E39}"/>
              </a:ext>
            </a:extLst>
          </p:cNvPr>
          <p:cNvPicPr>
            <a:picLocks noChangeAspect="1"/>
          </p:cNvPicPr>
          <p:nvPr/>
        </p:nvPicPr>
        <p:blipFill>
          <a:blip r:embed="rId4"/>
          <a:stretch>
            <a:fillRect/>
          </a:stretch>
        </p:blipFill>
        <p:spPr>
          <a:xfrm>
            <a:off x="8349448" y="1690302"/>
            <a:ext cx="3378200" cy="3784600"/>
          </a:xfrm>
          <a:prstGeom prst="rect">
            <a:avLst/>
          </a:prstGeom>
        </p:spPr>
      </p:pic>
      <p:pic>
        <p:nvPicPr>
          <p:cNvPr id="8" name="Picture 7">
            <a:extLst>
              <a:ext uri="{FF2B5EF4-FFF2-40B4-BE49-F238E27FC236}">
                <a16:creationId xmlns:a16="http://schemas.microsoft.com/office/drawing/2014/main" id="{7335AC49-E352-B443-9FA3-1E358530A38C}"/>
              </a:ext>
            </a:extLst>
          </p:cNvPr>
          <p:cNvPicPr>
            <a:picLocks noChangeAspect="1"/>
          </p:cNvPicPr>
          <p:nvPr/>
        </p:nvPicPr>
        <p:blipFill>
          <a:blip r:embed="rId5"/>
          <a:stretch>
            <a:fillRect/>
          </a:stretch>
        </p:blipFill>
        <p:spPr>
          <a:xfrm>
            <a:off x="4462505" y="1708837"/>
            <a:ext cx="3365500" cy="3721100"/>
          </a:xfrm>
          <a:prstGeom prst="rect">
            <a:avLst/>
          </a:prstGeom>
        </p:spPr>
      </p:pic>
      <p:sp>
        <p:nvSpPr>
          <p:cNvPr id="6" name="Rectangle 5">
            <a:extLst>
              <a:ext uri="{FF2B5EF4-FFF2-40B4-BE49-F238E27FC236}">
                <a16:creationId xmlns:a16="http://schemas.microsoft.com/office/drawing/2014/main" id="{FA035A8C-21FE-4D76-979D-07F688CEC736}"/>
              </a:ext>
            </a:extLst>
          </p:cNvPr>
          <p:cNvSpPr/>
          <p:nvPr/>
        </p:nvSpPr>
        <p:spPr>
          <a:xfrm>
            <a:off x="125401" y="6139190"/>
            <a:ext cx="4466194"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hlinkClick r:id="rId6"/>
              </a:rPr>
              <a:t>aka.ms/</a:t>
            </a:r>
            <a:r>
              <a:rPr lang="en-US" sz="2800" b="1" dirty="0" err="1">
                <a:latin typeface="Arial" panose="020B0604020202020204" pitchFamily="34" charset="0"/>
                <a:cs typeface="Arial" panose="020B0604020202020204" pitchFamily="34" charset="0"/>
                <a:hlinkClick r:id="rId6"/>
              </a:rPr>
              <a:t>HackMIT</a:t>
            </a:r>
            <a:r>
              <a:rPr lang="en-US" sz="2800" b="1" dirty="0">
                <a:latin typeface="Arial" panose="020B0604020202020204" pitchFamily="34" charset="0"/>
                <a:cs typeface="Arial" panose="020B0604020202020204" pitchFamily="34" charset="0"/>
                <a:hlinkClick r:id="rId6"/>
              </a:rPr>
              <a:t>/</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558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0B5FC-FC79-6F4C-9087-13A1E85BB136}"/>
              </a:ext>
            </a:extLst>
          </p:cNvPr>
          <p:cNvSpPr>
            <a:spLocks noGrp="1"/>
          </p:cNvSpPr>
          <p:nvPr>
            <p:ph type="title"/>
          </p:nvPr>
        </p:nvSpPr>
        <p:spPr>
          <a:xfrm>
            <a:off x="294051" y="448121"/>
            <a:ext cx="6237378" cy="3558191"/>
          </a:xfrm>
        </p:spPr>
        <p:txBody>
          <a:bodyPr/>
          <a:lstStyle/>
          <a:p>
            <a:r>
              <a:rPr lang="en-US" dirty="0"/>
              <a:t>Hack with Azure Machine Learning Service</a:t>
            </a:r>
          </a:p>
        </p:txBody>
      </p:sp>
      <p:sp>
        <p:nvSpPr>
          <p:cNvPr id="5" name="Rectangle 4">
            <a:extLst>
              <a:ext uri="{FF2B5EF4-FFF2-40B4-BE49-F238E27FC236}">
                <a16:creationId xmlns:a16="http://schemas.microsoft.com/office/drawing/2014/main" id="{DAEB8FF5-D669-4209-AA60-A28CAD978CF2}"/>
              </a:ext>
            </a:extLst>
          </p:cNvPr>
          <p:cNvSpPr/>
          <p:nvPr/>
        </p:nvSpPr>
        <p:spPr>
          <a:xfrm>
            <a:off x="5289889" y="3428999"/>
            <a:ext cx="4689104" cy="769441"/>
          </a:xfrm>
          <a:prstGeom prst="rect">
            <a:avLst/>
          </a:prstGeom>
        </p:spPr>
        <p:txBody>
          <a:bodyPr wrap="none">
            <a:spAutoFit/>
          </a:bodyPr>
          <a:lstStyle/>
          <a:p>
            <a:r>
              <a:rPr lang="en-US" sz="4400" b="1" dirty="0">
                <a:latin typeface="Segoe UI Semibold (Headings)"/>
                <a:cs typeface="Arial" panose="020B0604020202020204" pitchFamily="34" charset="0"/>
                <a:hlinkClick r:id="rId4"/>
              </a:rPr>
              <a:t>aka.ms/</a:t>
            </a:r>
            <a:r>
              <a:rPr lang="en-US" sz="4400" b="1" dirty="0" err="1">
                <a:latin typeface="Segoe UI Semibold (Headings)"/>
                <a:cs typeface="Arial" panose="020B0604020202020204" pitchFamily="34" charset="0"/>
                <a:hlinkClick r:id="rId4"/>
              </a:rPr>
              <a:t>HackMIT</a:t>
            </a:r>
            <a:r>
              <a:rPr lang="en-US" sz="4400" b="1" dirty="0">
                <a:latin typeface="Segoe UI Semibold (Headings)"/>
                <a:cs typeface="Arial" panose="020B0604020202020204" pitchFamily="34" charset="0"/>
                <a:hlinkClick r:id="rId4"/>
              </a:rPr>
              <a:t>/</a:t>
            </a:r>
            <a:endParaRPr lang="en-US" sz="4400" b="1" dirty="0">
              <a:latin typeface="Segoe UI Semibold (Headings)"/>
              <a:cs typeface="Arial" panose="020B0604020202020204" pitchFamily="34" charset="0"/>
            </a:endParaRPr>
          </a:p>
        </p:txBody>
      </p:sp>
    </p:spTree>
    <p:custDataLst>
      <p:tags r:id="rId1"/>
    </p:custDataLst>
    <p:extLst>
      <p:ext uri="{BB962C8B-B14F-4D97-AF65-F5344CB8AC3E}">
        <p14:creationId xmlns:p14="http://schemas.microsoft.com/office/powerpoint/2010/main" val="176774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153D7C-3BB9-4DAD-9306-1FE4D575AA17}"/>
              </a:ext>
            </a:extLst>
          </p:cNvPr>
          <p:cNvSpPr>
            <a:spLocks noGrp="1"/>
          </p:cNvSpPr>
          <p:nvPr>
            <p:ph type="body" sz="quarter" idx="13"/>
          </p:nvPr>
        </p:nvSpPr>
        <p:spPr/>
        <p:txBody>
          <a:bodyPr/>
          <a:lstStyle/>
          <a:p>
            <a:r>
              <a:rPr lang="en-US" dirty="0">
                <a:solidFill>
                  <a:schemeClr val="bg2"/>
                </a:solidFill>
              </a:rPr>
              <a:t>Cognitive Services</a:t>
            </a:r>
          </a:p>
        </p:txBody>
      </p:sp>
      <p:sp>
        <p:nvSpPr>
          <p:cNvPr id="3" name="Title 2">
            <a:extLst>
              <a:ext uri="{FF2B5EF4-FFF2-40B4-BE49-F238E27FC236}">
                <a16:creationId xmlns:a16="http://schemas.microsoft.com/office/drawing/2014/main" id="{C475E365-DE9F-4D6D-A36E-7172478F87D2}"/>
              </a:ext>
            </a:extLst>
          </p:cNvPr>
          <p:cNvSpPr>
            <a:spLocks noGrp="1"/>
          </p:cNvSpPr>
          <p:nvPr>
            <p:ph type="title"/>
          </p:nvPr>
        </p:nvSpPr>
        <p:spPr/>
        <p:txBody>
          <a:bodyPr/>
          <a:lstStyle/>
          <a:p>
            <a:r>
              <a:rPr lang="en-US" dirty="0"/>
              <a:t>Azure AI + ML Services</a:t>
            </a:r>
          </a:p>
        </p:txBody>
      </p:sp>
      <p:sp>
        <p:nvSpPr>
          <p:cNvPr id="4" name="Text Placeholder 3">
            <a:extLst>
              <a:ext uri="{FF2B5EF4-FFF2-40B4-BE49-F238E27FC236}">
                <a16:creationId xmlns:a16="http://schemas.microsoft.com/office/drawing/2014/main" id="{E1A35B56-21BB-433C-8063-326E36862C9E}"/>
              </a:ext>
            </a:extLst>
          </p:cNvPr>
          <p:cNvSpPr>
            <a:spLocks noGrp="1"/>
          </p:cNvSpPr>
          <p:nvPr>
            <p:ph type="body" sz="quarter" idx="20"/>
          </p:nvPr>
        </p:nvSpPr>
        <p:spPr/>
        <p:txBody>
          <a:bodyPr/>
          <a:lstStyle/>
          <a:p>
            <a:r>
              <a:rPr lang="en-US" dirty="0">
                <a:solidFill>
                  <a:schemeClr val="bg2"/>
                </a:solidFill>
              </a:rPr>
              <a:t>Azure Machine Learning Service</a:t>
            </a:r>
          </a:p>
        </p:txBody>
      </p:sp>
      <p:sp>
        <p:nvSpPr>
          <p:cNvPr id="5" name="Text Placeholder 4">
            <a:extLst>
              <a:ext uri="{FF2B5EF4-FFF2-40B4-BE49-F238E27FC236}">
                <a16:creationId xmlns:a16="http://schemas.microsoft.com/office/drawing/2014/main" id="{303CB906-8F7C-459B-AEAF-31E9824AC4F1}"/>
              </a:ext>
            </a:extLst>
          </p:cNvPr>
          <p:cNvSpPr>
            <a:spLocks noGrp="1"/>
          </p:cNvSpPr>
          <p:nvPr>
            <p:ph type="body" sz="quarter" idx="22"/>
          </p:nvPr>
        </p:nvSpPr>
        <p:spPr/>
        <p:txBody>
          <a:bodyPr/>
          <a:lstStyle/>
          <a:p>
            <a:r>
              <a:rPr lang="en-US" dirty="0"/>
              <a:t>Azure Bot Service</a:t>
            </a:r>
          </a:p>
        </p:txBody>
      </p:sp>
      <p:sp>
        <p:nvSpPr>
          <p:cNvPr id="6" name="Text Placeholder 5">
            <a:extLst>
              <a:ext uri="{FF2B5EF4-FFF2-40B4-BE49-F238E27FC236}">
                <a16:creationId xmlns:a16="http://schemas.microsoft.com/office/drawing/2014/main" id="{1904C295-ED5C-4C0A-A93B-3E35AB892A0F}"/>
              </a:ext>
            </a:extLst>
          </p:cNvPr>
          <p:cNvSpPr>
            <a:spLocks noGrp="1"/>
          </p:cNvSpPr>
          <p:nvPr>
            <p:ph type="body" sz="quarter" idx="24"/>
          </p:nvPr>
        </p:nvSpPr>
        <p:spPr/>
        <p:txBody>
          <a:bodyPr/>
          <a:lstStyle/>
          <a:p>
            <a:r>
              <a:rPr lang="en-US" dirty="0">
                <a:solidFill>
                  <a:schemeClr val="bg2"/>
                </a:solidFill>
              </a:rPr>
              <a:t>Language Understand LUIS </a:t>
            </a:r>
          </a:p>
        </p:txBody>
      </p:sp>
      <p:sp>
        <p:nvSpPr>
          <p:cNvPr id="7" name="Content Placeholder 6">
            <a:extLst>
              <a:ext uri="{FF2B5EF4-FFF2-40B4-BE49-F238E27FC236}">
                <a16:creationId xmlns:a16="http://schemas.microsoft.com/office/drawing/2014/main" id="{FF2DEFE0-7C33-4648-A6E5-7565CC8AC1A1}"/>
              </a:ext>
            </a:extLst>
          </p:cNvPr>
          <p:cNvSpPr>
            <a:spLocks noGrp="1"/>
          </p:cNvSpPr>
          <p:nvPr>
            <p:ph sz="quarter" idx="28"/>
          </p:nvPr>
        </p:nvSpPr>
        <p:spPr/>
        <p:txBody>
          <a:bodyPr/>
          <a:lstStyle/>
          <a:p>
            <a:endParaRPr lang="en-US"/>
          </a:p>
        </p:txBody>
      </p:sp>
      <p:sp>
        <p:nvSpPr>
          <p:cNvPr id="8" name="Content Placeholder 7">
            <a:extLst>
              <a:ext uri="{FF2B5EF4-FFF2-40B4-BE49-F238E27FC236}">
                <a16:creationId xmlns:a16="http://schemas.microsoft.com/office/drawing/2014/main" id="{FD583B6C-4FA2-43AE-A615-495B7BA1F663}"/>
              </a:ext>
            </a:extLst>
          </p:cNvPr>
          <p:cNvSpPr>
            <a:spLocks noGrp="1"/>
          </p:cNvSpPr>
          <p:nvPr>
            <p:ph sz="quarter" idx="29"/>
          </p:nvPr>
        </p:nvSpPr>
        <p:spPr/>
        <p:txBody>
          <a:bodyPr/>
          <a:lstStyle/>
          <a:p>
            <a:endParaRPr lang="en-US"/>
          </a:p>
        </p:txBody>
      </p:sp>
      <p:sp>
        <p:nvSpPr>
          <p:cNvPr id="9" name="Content Placeholder 8">
            <a:extLst>
              <a:ext uri="{FF2B5EF4-FFF2-40B4-BE49-F238E27FC236}">
                <a16:creationId xmlns:a16="http://schemas.microsoft.com/office/drawing/2014/main" id="{F3366286-2CE8-4F49-A9AF-9634116CA9AB}"/>
              </a:ext>
            </a:extLst>
          </p:cNvPr>
          <p:cNvSpPr>
            <a:spLocks noGrp="1"/>
          </p:cNvSpPr>
          <p:nvPr>
            <p:ph sz="quarter" idx="30"/>
          </p:nvPr>
        </p:nvSpPr>
        <p:spPr/>
        <p:txBody>
          <a:bodyPr/>
          <a:lstStyle/>
          <a:p>
            <a:endParaRPr lang="en-US"/>
          </a:p>
        </p:txBody>
      </p:sp>
      <p:sp>
        <p:nvSpPr>
          <p:cNvPr id="10" name="Content Placeholder 9">
            <a:extLst>
              <a:ext uri="{FF2B5EF4-FFF2-40B4-BE49-F238E27FC236}">
                <a16:creationId xmlns:a16="http://schemas.microsoft.com/office/drawing/2014/main" id="{62A90E0E-A09A-461E-8C98-F44DDB8E7A6D}"/>
              </a:ext>
            </a:extLst>
          </p:cNvPr>
          <p:cNvSpPr>
            <a:spLocks noGrp="1"/>
          </p:cNvSpPr>
          <p:nvPr>
            <p:ph sz="quarter" idx="31"/>
          </p:nvPr>
        </p:nvSpPr>
        <p:spPr/>
        <p:txBody>
          <a:bodyPr/>
          <a:lstStyle/>
          <a:p>
            <a:endParaRPr lang="en-US"/>
          </a:p>
        </p:txBody>
      </p:sp>
      <p:sp>
        <p:nvSpPr>
          <p:cNvPr id="11" name="TextBox 10">
            <a:extLst>
              <a:ext uri="{FF2B5EF4-FFF2-40B4-BE49-F238E27FC236}">
                <a16:creationId xmlns:a16="http://schemas.microsoft.com/office/drawing/2014/main" id="{1554DFE1-9F4B-4E8D-8639-6556B2462E65}"/>
              </a:ext>
            </a:extLst>
          </p:cNvPr>
          <p:cNvSpPr txBox="1"/>
          <p:nvPr/>
        </p:nvSpPr>
        <p:spPr>
          <a:xfrm flipH="1">
            <a:off x="576288" y="1039768"/>
            <a:ext cx="11273655"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Create the next generation of applications using AI capabilities for any developer and any scenario!</a:t>
            </a:r>
          </a:p>
        </p:txBody>
      </p:sp>
      <p:sp>
        <p:nvSpPr>
          <p:cNvPr id="12" name="TextBox 11">
            <a:extLst>
              <a:ext uri="{FF2B5EF4-FFF2-40B4-BE49-F238E27FC236}">
                <a16:creationId xmlns:a16="http://schemas.microsoft.com/office/drawing/2014/main" id="{027383B7-3F87-40B9-AC4C-E90D00A55457}"/>
              </a:ext>
            </a:extLst>
          </p:cNvPr>
          <p:cNvSpPr txBox="1"/>
          <p:nvPr/>
        </p:nvSpPr>
        <p:spPr>
          <a:xfrm flipH="1">
            <a:off x="2514165" y="2342849"/>
            <a:ext cx="6799651" cy="276999"/>
          </a:xfrm>
          <a:prstGeom prst="rect">
            <a:avLst/>
          </a:prstGeom>
          <a:noFill/>
        </p:spPr>
        <p:txBody>
          <a:bodyPr wrap="square" lIns="0" tIns="0" rIns="0" bIns="0" rtlCol="0">
            <a:spAutoFit/>
          </a:bodyPr>
          <a:lstStyle/>
          <a:p>
            <a:pPr algn="l"/>
            <a:r>
              <a:rPr lang="en-US" sz="1800" dirty="0">
                <a:solidFill>
                  <a:schemeClr val="bg2"/>
                </a:solidFill>
              </a:rPr>
              <a:t>Add smart API capabilities to enable contextual interactions</a:t>
            </a:r>
          </a:p>
        </p:txBody>
      </p:sp>
      <p:sp>
        <p:nvSpPr>
          <p:cNvPr id="13" name="TextBox 12">
            <a:extLst>
              <a:ext uri="{FF2B5EF4-FFF2-40B4-BE49-F238E27FC236}">
                <a16:creationId xmlns:a16="http://schemas.microsoft.com/office/drawing/2014/main" id="{A17FE709-4878-42D2-94B7-06C489CB8BB2}"/>
              </a:ext>
            </a:extLst>
          </p:cNvPr>
          <p:cNvSpPr txBox="1"/>
          <p:nvPr/>
        </p:nvSpPr>
        <p:spPr>
          <a:xfrm flipH="1">
            <a:off x="2437965" y="3395244"/>
            <a:ext cx="6799651" cy="276999"/>
          </a:xfrm>
          <a:prstGeom prst="rect">
            <a:avLst/>
          </a:prstGeom>
          <a:noFill/>
        </p:spPr>
        <p:txBody>
          <a:bodyPr wrap="square" lIns="0" tIns="0" rIns="0" bIns="0" rtlCol="0">
            <a:spAutoFit/>
          </a:bodyPr>
          <a:lstStyle/>
          <a:p>
            <a:pPr algn="l"/>
            <a:r>
              <a:rPr lang="en-US" sz="1800" dirty="0">
                <a:solidFill>
                  <a:schemeClr val="bg2"/>
                </a:solidFill>
              </a:rPr>
              <a:t>Build, train and deploy models from the cloud to the edge</a:t>
            </a:r>
          </a:p>
        </p:txBody>
      </p:sp>
      <p:sp>
        <p:nvSpPr>
          <p:cNvPr id="14" name="TextBox 13">
            <a:extLst>
              <a:ext uri="{FF2B5EF4-FFF2-40B4-BE49-F238E27FC236}">
                <a16:creationId xmlns:a16="http://schemas.microsoft.com/office/drawing/2014/main" id="{7C46F3BF-0ECB-4791-AE8B-BD5F6B093DCA}"/>
              </a:ext>
            </a:extLst>
          </p:cNvPr>
          <p:cNvSpPr txBox="1"/>
          <p:nvPr/>
        </p:nvSpPr>
        <p:spPr>
          <a:xfrm flipH="1">
            <a:off x="2437964" y="4447639"/>
            <a:ext cx="6799651"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Intelligent serverless bot service that scales on demand</a:t>
            </a:r>
          </a:p>
        </p:txBody>
      </p:sp>
      <p:sp>
        <p:nvSpPr>
          <p:cNvPr id="15" name="TextBox 14">
            <a:extLst>
              <a:ext uri="{FF2B5EF4-FFF2-40B4-BE49-F238E27FC236}">
                <a16:creationId xmlns:a16="http://schemas.microsoft.com/office/drawing/2014/main" id="{CD959063-6E27-47D4-A9D9-0D4F089BEBCB}"/>
              </a:ext>
            </a:extLst>
          </p:cNvPr>
          <p:cNvSpPr txBox="1"/>
          <p:nvPr/>
        </p:nvSpPr>
        <p:spPr>
          <a:xfrm flipH="1">
            <a:off x="2437962" y="5508997"/>
            <a:ext cx="8626277" cy="276999"/>
          </a:xfrm>
          <a:prstGeom prst="rect">
            <a:avLst/>
          </a:prstGeom>
          <a:noFill/>
        </p:spPr>
        <p:txBody>
          <a:bodyPr wrap="square" lIns="0" tIns="0" rIns="0" bIns="0" rtlCol="0">
            <a:spAutoFit/>
          </a:bodyPr>
          <a:lstStyle/>
          <a:p>
            <a:r>
              <a:rPr lang="en-US" sz="1800" dirty="0">
                <a:solidFill>
                  <a:schemeClr val="bg2"/>
                </a:solidFill>
              </a:rPr>
              <a:t>Add conversational, natural language text and pull out relevant, detailed information.</a:t>
            </a:r>
          </a:p>
        </p:txBody>
      </p:sp>
      <p:sp>
        <p:nvSpPr>
          <p:cNvPr id="16" name="Rectangle 15">
            <a:extLst>
              <a:ext uri="{FF2B5EF4-FFF2-40B4-BE49-F238E27FC236}">
                <a16:creationId xmlns:a16="http://schemas.microsoft.com/office/drawing/2014/main" id="{1484F2C2-459D-450F-8E79-9F7113BFCC8E}"/>
              </a:ext>
            </a:extLst>
          </p:cNvPr>
          <p:cNvSpPr/>
          <p:nvPr/>
        </p:nvSpPr>
        <p:spPr>
          <a:xfrm>
            <a:off x="125401" y="6139190"/>
            <a:ext cx="4466194"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hlinkClick r:id="rId3"/>
              </a:rPr>
              <a:t>aka.ms/</a:t>
            </a:r>
            <a:r>
              <a:rPr lang="en-US" sz="2800" b="1" dirty="0" err="1">
                <a:latin typeface="Arial" panose="020B0604020202020204" pitchFamily="34" charset="0"/>
                <a:cs typeface="Arial" panose="020B0604020202020204" pitchFamily="34" charset="0"/>
                <a:hlinkClick r:id="rId3"/>
              </a:rPr>
              <a:t>HackMIT</a:t>
            </a:r>
            <a:r>
              <a:rPr lang="en-US" sz="2800" b="1" dirty="0">
                <a:latin typeface="Arial" panose="020B0604020202020204" pitchFamily="34" charset="0"/>
                <a:cs typeface="Arial" panose="020B0604020202020204" pitchFamily="34" charset="0"/>
                <a:hlinkClick r:id="rId3"/>
              </a:rPr>
              <a:t>/</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73751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Search and Azure Bot Service</a:t>
            </a:r>
          </a:p>
        </p:txBody>
      </p:sp>
      <p:pic>
        <p:nvPicPr>
          <p:cNvPr id="5" name="Picture 4">
            <a:extLst>
              <a:ext uri="{FF2B5EF4-FFF2-40B4-BE49-F238E27FC236}">
                <a16:creationId xmlns:a16="http://schemas.microsoft.com/office/drawing/2014/main" id="{292E051B-28A3-0D45-92C9-EE037FE3EF57}"/>
              </a:ext>
            </a:extLst>
          </p:cNvPr>
          <p:cNvPicPr>
            <a:picLocks noChangeAspect="1"/>
          </p:cNvPicPr>
          <p:nvPr/>
        </p:nvPicPr>
        <p:blipFill>
          <a:blip r:embed="rId3"/>
          <a:stretch>
            <a:fillRect/>
          </a:stretch>
        </p:blipFill>
        <p:spPr>
          <a:xfrm>
            <a:off x="2192564" y="1692419"/>
            <a:ext cx="3365500" cy="3771900"/>
          </a:xfrm>
          <a:prstGeom prst="rect">
            <a:avLst/>
          </a:prstGeom>
        </p:spPr>
      </p:pic>
      <p:pic>
        <p:nvPicPr>
          <p:cNvPr id="8" name="Picture 7">
            <a:extLst>
              <a:ext uri="{FF2B5EF4-FFF2-40B4-BE49-F238E27FC236}">
                <a16:creationId xmlns:a16="http://schemas.microsoft.com/office/drawing/2014/main" id="{DF7E5487-0EB6-3A4E-8716-2D65DC1B4A88}"/>
              </a:ext>
            </a:extLst>
          </p:cNvPr>
          <p:cNvPicPr>
            <a:picLocks noChangeAspect="1"/>
          </p:cNvPicPr>
          <p:nvPr/>
        </p:nvPicPr>
        <p:blipFill>
          <a:blip r:embed="rId4"/>
          <a:stretch>
            <a:fillRect/>
          </a:stretch>
        </p:blipFill>
        <p:spPr>
          <a:xfrm>
            <a:off x="6042951" y="1686069"/>
            <a:ext cx="3365500" cy="3759200"/>
          </a:xfrm>
          <a:prstGeom prst="rect">
            <a:avLst/>
          </a:prstGeom>
        </p:spPr>
      </p:pic>
      <p:sp>
        <p:nvSpPr>
          <p:cNvPr id="7" name="Rectangle 6">
            <a:extLst>
              <a:ext uri="{FF2B5EF4-FFF2-40B4-BE49-F238E27FC236}">
                <a16:creationId xmlns:a16="http://schemas.microsoft.com/office/drawing/2014/main" id="{7730EB2B-051D-41C4-9EE3-758FFEFF2281}"/>
              </a:ext>
            </a:extLst>
          </p:cNvPr>
          <p:cNvSpPr/>
          <p:nvPr/>
        </p:nvSpPr>
        <p:spPr>
          <a:xfrm>
            <a:off x="125401" y="6139190"/>
            <a:ext cx="4466194"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hlinkClick r:id="rId5"/>
              </a:rPr>
              <a:t>aka.ms/</a:t>
            </a:r>
            <a:r>
              <a:rPr lang="en-US" sz="2800" b="1" dirty="0" err="1">
                <a:latin typeface="Arial" panose="020B0604020202020204" pitchFamily="34" charset="0"/>
                <a:cs typeface="Arial" panose="020B0604020202020204" pitchFamily="34" charset="0"/>
                <a:hlinkClick r:id="rId5"/>
              </a:rPr>
              <a:t>HackMIT</a:t>
            </a:r>
            <a:r>
              <a:rPr lang="en-US" sz="2800" b="1" dirty="0">
                <a:latin typeface="Arial" panose="020B0604020202020204" pitchFamily="34" charset="0"/>
                <a:cs typeface="Arial" panose="020B0604020202020204" pitchFamily="34" charset="0"/>
                <a:hlinkClick r:id="rId5"/>
              </a:rPr>
              <a:t>/</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56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0B5FC-FC79-6F4C-9087-13A1E85BB136}"/>
              </a:ext>
            </a:extLst>
          </p:cNvPr>
          <p:cNvSpPr>
            <a:spLocks noGrp="1"/>
          </p:cNvSpPr>
          <p:nvPr>
            <p:ph type="title"/>
          </p:nvPr>
        </p:nvSpPr>
        <p:spPr>
          <a:xfrm>
            <a:off x="405085" y="1649904"/>
            <a:ext cx="7454643" cy="3558191"/>
          </a:xfrm>
        </p:spPr>
        <p:txBody>
          <a:bodyPr/>
          <a:lstStyle/>
          <a:p>
            <a:r>
              <a:rPr lang="en-US" dirty="0"/>
              <a:t>Hack with Azure Bots</a:t>
            </a:r>
          </a:p>
        </p:txBody>
      </p:sp>
      <p:sp>
        <p:nvSpPr>
          <p:cNvPr id="5" name="Rectangle 4">
            <a:extLst>
              <a:ext uri="{FF2B5EF4-FFF2-40B4-BE49-F238E27FC236}">
                <a16:creationId xmlns:a16="http://schemas.microsoft.com/office/drawing/2014/main" id="{DAEB8FF5-D669-4209-AA60-A28CAD978CF2}"/>
              </a:ext>
            </a:extLst>
          </p:cNvPr>
          <p:cNvSpPr/>
          <p:nvPr/>
        </p:nvSpPr>
        <p:spPr>
          <a:xfrm>
            <a:off x="5289889" y="3428999"/>
            <a:ext cx="4689104" cy="769441"/>
          </a:xfrm>
          <a:prstGeom prst="rect">
            <a:avLst/>
          </a:prstGeom>
        </p:spPr>
        <p:txBody>
          <a:bodyPr wrap="none">
            <a:spAutoFit/>
          </a:bodyPr>
          <a:lstStyle/>
          <a:p>
            <a:r>
              <a:rPr lang="en-US" sz="4400" b="1" dirty="0">
                <a:latin typeface="Segoe UI Semibold (Headings)"/>
                <a:cs typeface="Arial" panose="020B0604020202020204" pitchFamily="34" charset="0"/>
                <a:hlinkClick r:id="rId4"/>
              </a:rPr>
              <a:t>aka.ms/</a:t>
            </a:r>
            <a:r>
              <a:rPr lang="en-US" sz="4400" b="1" dirty="0" err="1">
                <a:latin typeface="Segoe UI Semibold (Headings)"/>
                <a:cs typeface="Arial" panose="020B0604020202020204" pitchFamily="34" charset="0"/>
                <a:hlinkClick r:id="rId4"/>
              </a:rPr>
              <a:t>HackMIT</a:t>
            </a:r>
            <a:r>
              <a:rPr lang="en-US" sz="4400" b="1" dirty="0">
                <a:latin typeface="Segoe UI Semibold (Headings)"/>
                <a:cs typeface="Arial" panose="020B0604020202020204" pitchFamily="34" charset="0"/>
                <a:hlinkClick r:id="rId4"/>
              </a:rPr>
              <a:t>/</a:t>
            </a:r>
            <a:endParaRPr lang="en-US" sz="4400" b="1" dirty="0">
              <a:latin typeface="Segoe UI Semibold (Headings)"/>
              <a:cs typeface="Arial" panose="020B0604020202020204" pitchFamily="34" charset="0"/>
            </a:endParaRPr>
          </a:p>
        </p:txBody>
      </p:sp>
    </p:spTree>
    <p:custDataLst>
      <p:tags r:id="rId1"/>
    </p:custDataLst>
    <p:extLst>
      <p:ext uri="{BB962C8B-B14F-4D97-AF65-F5344CB8AC3E}">
        <p14:creationId xmlns:p14="http://schemas.microsoft.com/office/powerpoint/2010/main" val="401611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023759F-FDFF-5647-A51C-F2997D77FE9E}"/>
              </a:ext>
            </a:extLst>
          </p:cNvPr>
          <p:cNvPicPr>
            <a:picLocks noChangeAspect="1"/>
          </p:cNvPicPr>
          <p:nvPr/>
        </p:nvPicPr>
        <p:blipFill>
          <a:blip r:embed="rId3"/>
          <a:stretch>
            <a:fillRect/>
          </a:stretch>
        </p:blipFill>
        <p:spPr>
          <a:xfrm>
            <a:off x="3223589" y="2952557"/>
            <a:ext cx="5199219" cy="1502899"/>
          </a:xfrm>
          <a:prstGeom prst="rect">
            <a:avLst/>
          </a:prstGeom>
        </p:spPr>
      </p:pic>
      <p:grpSp>
        <p:nvGrpSpPr>
          <p:cNvPr id="24" name="Group 23">
            <a:extLst>
              <a:ext uri="{FF2B5EF4-FFF2-40B4-BE49-F238E27FC236}">
                <a16:creationId xmlns:a16="http://schemas.microsoft.com/office/drawing/2014/main" id="{1A21FBA1-FFB9-DB40-B97B-CDB49E6CC954}"/>
              </a:ext>
            </a:extLst>
          </p:cNvPr>
          <p:cNvGrpSpPr/>
          <p:nvPr/>
        </p:nvGrpSpPr>
        <p:grpSpPr>
          <a:xfrm>
            <a:off x="-152469" y="5449919"/>
            <a:ext cx="3182843" cy="1555910"/>
            <a:chOff x="758097" y="3571631"/>
            <a:chExt cx="3646255" cy="1822280"/>
          </a:xfrm>
          <a:solidFill>
            <a:schemeClr val="bg1"/>
          </a:solidFill>
        </p:grpSpPr>
        <p:sp>
          <p:nvSpPr>
            <p:cNvPr id="25" name="Oval 24">
              <a:extLst>
                <a:ext uri="{FF2B5EF4-FFF2-40B4-BE49-F238E27FC236}">
                  <a16:creationId xmlns:a16="http://schemas.microsoft.com/office/drawing/2014/main" id="{DCE04E64-2916-A044-B6D2-1747A19CCD52}"/>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Oval 25">
              <a:extLst>
                <a:ext uri="{FF2B5EF4-FFF2-40B4-BE49-F238E27FC236}">
                  <a16:creationId xmlns:a16="http://schemas.microsoft.com/office/drawing/2014/main" id="{F2099F91-85D5-D641-BB01-3B3FE18CF9FC}"/>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7" name="Oval 26">
              <a:extLst>
                <a:ext uri="{FF2B5EF4-FFF2-40B4-BE49-F238E27FC236}">
                  <a16:creationId xmlns:a16="http://schemas.microsoft.com/office/drawing/2014/main" id="{01F8284F-2E71-CF40-83F8-825B33D1C66B}"/>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 name="Oval 27">
              <a:extLst>
                <a:ext uri="{FF2B5EF4-FFF2-40B4-BE49-F238E27FC236}">
                  <a16:creationId xmlns:a16="http://schemas.microsoft.com/office/drawing/2014/main" id="{14FC42B9-5022-B34D-8A83-8E7183C9E8E2}"/>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9" name="Rectangle 28">
              <a:extLst>
                <a:ext uri="{FF2B5EF4-FFF2-40B4-BE49-F238E27FC236}">
                  <a16:creationId xmlns:a16="http://schemas.microsoft.com/office/drawing/2014/main" id="{86E34272-AF59-664B-A558-11F28CEE2FDD}"/>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30" name="Group 29">
            <a:extLst>
              <a:ext uri="{FF2B5EF4-FFF2-40B4-BE49-F238E27FC236}">
                <a16:creationId xmlns:a16="http://schemas.microsoft.com/office/drawing/2014/main" id="{34AF653F-2127-5740-A2D8-2085BACA84AE}"/>
              </a:ext>
            </a:extLst>
          </p:cNvPr>
          <p:cNvGrpSpPr/>
          <p:nvPr/>
        </p:nvGrpSpPr>
        <p:grpSpPr>
          <a:xfrm>
            <a:off x="1892641" y="4988727"/>
            <a:ext cx="2331891" cy="1139928"/>
            <a:chOff x="758097" y="3571631"/>
            <a:chExt cx="3646255" cy="1822280"/>
          </a:xfrm>
          <a:solidFill>
            <a:schemeClr val="bg1"/>
          </a:solidFill>
        </p:grpSpPr>
        <p:sp>
          <p:nvSpPr>
            <p:cNvPr id="31" name="Oval 30">
              <a:extLst>
                <a:ext uri="{FF2B5EF4-FFF2-40B4-BE49-F238E27FC236}">
                  <a16:creationId xmlns:a16="http://schemas.microsoft.com/office/drawing/2014/main" id="{594BA3F7-0F3E-8549-B532-3B6D86C45388}"/>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2" name="Oval 31">
              <a:extLst>
                <a:ext uri="{FF2B5EF4-FFF2-40B4-BE49-F238E27FC236}">
                  <a16:creationId xmlns:a16="http://schemas.microsoft.com/office/drawing/2014/main" id="{2F8A955B-1BC1-D044-BFB7-68C3D76BFCFF}"/>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3" name="Oval 32">
              <a:extLst>
                <a:ext uri="{FF2B5EF4-FFF2-40B4-BE49-F238E27FC236}">
                  <a16:creationId xmlns:a16="http://schemas.microsoft.com/office/drawing/2014/main" id="{D3990F4E-7BC4-E34B-94DC-A02F45890C43}"/>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4" name="Oval 33">
              <a:extLst>
                <a:ext uri="{FF2B5EF4-FFF2-40B4-BE49-F238E27FC236}">
                  <a16:creationId xmlns:a16="http://schemas.microsoft.com/office/drawing/2014/main" id="{E80085CB-E4CC-4147-B480-B27A6EB98C95}"/>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5" name="Rectangle 34">
              <a:extLst>
                <a:ext uri="{FF2B5EF4-FFF2-40B4-BE49-F238E27FC236}">
                  <a16:creationId xmlns:a16="http://schemas.microsoft.com/office/drawing/2014/main" id="{5628F702-EB12-5542-89DD-E69D6282AE11}"/>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36" name="Group 35">
            <a:extLst>
              <a:ext uri="{FF2B5EF4-FFF2-40B4-BE49-F238E27FC236}">
                <a16:creationId xmlns:a16="http://schemas.microsoft.com/office/drawing/2014/main" id="{A1AC2F65-247E-EB48-9552-9826F9F8A6A9}"/>
              </a:ext>
            </a:extLst>
          </p:cNvPr>
          <p:cNvGrpSpPr/>
          <p:nvPr/>
        </p:nvGrpSpPr>
        <p:grpSpPr>
          <a:xfrm>
            <a:off x="2578219" y="5855915"/>
            <a:ext cx="2331891" cy="1139928"/>
            <a:chOff x="758097" y="3571631"/>
            <a:chExt cx="3646255" cy="1822280"/>
          </a:xfrm>
          <a:solidFill>
            <a:schemeClr val="bg1"/>
          </a:solidFill>
        </p:grpSpPr>
        <p:sp>
          <p:nvSpPr>
            <p:cNvPr id="37" name="Oval 36">
              <a:extLst>
                <a:ext uri="{FF2B5EF4-FFF2-40B4-BE49-F238E27FC236}">
                  <a16:creationId xmlns:a16="http://schemas.microsoft.com/office/drawing/2014/main" id="{CFF40436-A6F6-8E46-9DDD-DD3871D93672}"/>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8" name="Oval 37">
              <a:extLst>
                <a:ext uri="{FF2B5EF4-FFF2-40B4-BE49-F238E27FC236}">
                  <a16:creationId xmlns:a16="http://schemas.microsoft.com/office/drawing/2014/main" id="{40E8850E-7135-EE4C-99DB-21F95F5774C4}"/>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9" name="Oval 38">
              <a:extLst>
                <a:ext uri="{FF2B5EF4-FFF2-40B4-BE49-F238E27FC236}">
                  <a16:creationId xmlns:a16="http://schemas.microsoft.com/office/drawing/2014/main" id="{5D612FBF-52F7-C24C-A179-796AEED19457}"/>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Oval 39">
              <a:extLst>
                <a:ext uri="{FF2B5EF4-FFF2-40B4-BE49-F238E27FC236}">
                  <a16:creationId xmlns:a16="http://schemas.microsoft.com/office/drawing/2014/main" id="{938A6ADE-B07E-3447-B4F6-C00734F30F69}"/>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2CF35CC6-9394-5C4C-8439-8DCD0BCAB49C}"/>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42" name="Group 41">
            <a:extLst>
              <a:ext uri="{FF2B5EF4-FFF2-40B4-BE49-F238E27FC236}">
                <a16:creationId xmlns:a16="http://schemas.microsoft.com/office/drawing/2014/main" id="{BDEF92C9-5C11-8043-B34D-9EEA0658F295}"/>
              </a:ext>
            </a:extLst>
          </p:cNvPr>
          <p:cNvGrpSpPr/>
          <p:nvPr/>
        </p:nvGrpSpPr>
        <p:grpSpPr>
          <a:xfrm>
            <a:off x="3654287" y="5010241"/>
            <a:ext cx="5182509" cy="2533432"/>
            <a:chOff x="758097" y="3571631"/>
            <a:chExt cx="3646255" cy="1822280"/>
          </a:xfrm>
          <a:solidFill>
            <a:schemeClr val="bg1"/>
          </a:solidFill>
        </p:grpSpPr>
        <p:sp>
          <p:nvSpPr>
            <p:cNvPr id="43" name="Oval 42">
              <a:extLst>
                <a:ext uri="{FF2B5EF4-FFF2-40B4-BE49-F238E27FC236}">
                  <a16:creationId xmlns:a16="http://schemas.microsoft.com/office/drawing/2014/main" id="{F3FE7A85-557B-054E-B012-B8EB65E75FDE}"/>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4" name="Oval 43">
              <a:extLst>
                <a:ext uri="{FF2B5EF4-FFF2-40B4-BE49-F238E27FC236}">
                  <a16:creationId xmlns:a16="http://schemas.microsoft.com/office/drawing/2014/main" id="{1FBD39BF-7092-3C40-840D-4440C55A658F}"/>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5" name="Oval 44">
              <a:extLst>
                <a:ext uri="{FF2B5EF4-FFF2-40B4-BE49-F238E27FC236}">
                  <a16:creationId xmlns:a16="http://schemas.microsoft.com/office/drawing/2014/main" id="{5F626DE1-38D7-EC48-9B51-824477466DD9}"/>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Oval 45">
              <a:extLst>
                <a:ext uri="{FF2B5EF4-FFF2-40B4-BE49-F238E27FC236}">
                  <a16:creationId xmlns:a16="http://schemas.microsoft.com/office/drawing/2014/main" id="{D8BE853F-EE31-2C47-8B6A-B5090377627E}"/>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7" name="Rectangle 46">
              <a:extLst>
                <a:ext uri="{FF2B5EF4-FFF2-40B4-BE49-F238E27FC236}">
                  <a16:creationId xmlns:a16="http://schemas.microsoft.com/office/drawing/2014/main" id="{FF9C86B3-7077-5D42-8F33-5E6284B1D8E2}"/>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48" name="Group 47">
            <a:extLst>
              <a:ext uri="{FF2B5EF4-FFF2-40B4-BE49-F238E27FC236}">
                <a16:creationId xmlns:a16="http://schemas.microsoft.com/office/drawing/2014/main" id="{139B9334-08AA-F440-916B-1829DC41D429}"/>
              </a:ext>
            </a:extLst>
          </p:cNvPr>
          <p:cNvGrpSpPr/>
          <p:nvPr/>
        </p:nvGrpSpPr>
        <p:grpSpPr>
          <a:xfrm>
            <a:off x="8365663" y="6183941"/>
            <a:ext cx="3085825" cy="1508483"/>
            <a:chOff x="758097" y="3571631"/>
            <a:chExt cx="3646255" cy="1822280"/>
          </a:xfrm>
          <a:solidFill>
            <a:schemeClr val="bg1"/>
          </a:solidFill>
        </p:grpSpPr>
        <p:sp>
          <p:nvSpPr>
            <p:cNvPr id="49" name="Oval 48">
              <a:extLst>
                <a:ext uri="{FF2B5EF4-FFF2-40B4-BE49-F238E27FC236}">
                  <a16:creationId xmlns:a16="http://schemas.microsoft.com/office/drawing/2014/main" id="{3D360860-23C0-B64C-8537-AEA10994ED57}"/>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0" name="Oval 49">
              <a:extLst>
                <a:ext uri="{FF2B5EF4-FFF2-40B4-BE49-F238E27FC236}">
                  <a16:creationId xmlns:a16="http://schemas.microsoft.com/office/drawing/2014/main" id="{4809B407-FF24-5843-85FD-C9BC1776CE49}"/>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1" name="Oval 50">
              <a:extLst>
                <a:ext uri="{FF2B5EF4-FFF2-40B4-BE49-F238E27FC236}">
                  <a16:creationId xmlns:a16="http://schemas.microsoft.com/office/drawing/2014/main" id="{EE869E69-26AB-9549-B103-BDD91FB401CE}"/>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2" name="Oval 51">
              <a:extLst>
                <a:ext uri="{FF2B5EF4-FFF2-40B4-BE49-F238E27FC236}">
                  <a16:creationId xmlns:a16="http://schemas.microsoft.com/office/drawing/2014/main" id="{CF016D89-730E-AA47-8EB1-C6470BC48332}"/>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 name="Rectangle 52">
              <a:extLst>
                <a:ext uri="{FF2B5EF4-FFF2-40B4-BE49-F238E27FC236}">
                  <a16:creationId xmlns:a16="http://schemas.microsoft.com/office/drawing/2014/main" id="{42C06CB5-DCDC-1A49-B2A5-BF3C10FAE223}"/>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54" name="Group 53">
            <a:extLst>
              <a:ext uri="{FF2B5EF4-FFF2-40B4-BE49-F238E27FC236}">
                <a16:creationId xmlns:a16="http://schemas.microsoft.com/office/drawing/2014/main" id="{11F56ED8-1F07-634D-9A0C-F91B71F97D14}"/>
              </a:ext>
            </a:extLst>
          </p:cNvPr>
          <p:cNvGrpSpPr/>
          <p:nvPr/>
        </p:nvGrpSpPr>
        <p:grpSpPr>
          <a:xfrm>
            <a:off x="10387652" y="5919564"/>
            <a:ext cx="2040967" cy="997712"/>
            <a:chOff x="758097" y="3571631"/>
            <a:chExt cx="3646255" cy="1822280"/>
          </a:xfrm>
          <a:solidFill>
            <a:schemeClr val="bg1"/>
          </a:solidFill>
        </p:grpSpPr>
        <p:sp>
          <p:nvSpPr>
            <p:cNvPr id="55" name="Oval 54">
              <a:extLst>
                <a:ext uri="{FF2B5EF4-FFF2-40B4-BE49-F238E27FC236}">
                  <a16:creationId xmlns:a16="http://schemas.microsoft.com/office/drawing/2014/main" id="{E341B658-4E93-0B4D-A7A2-D367E802194F}"/>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 name="Oval 55">
              <a:extLst>
                <a:ext uri="{FF2B5EF4-FFF2-40B4-BE49-F238E27FC236}">
                  <a16:creationId xmlns:a16="http://schemas.microsoft.com/office/drawing/2014/main" id="{EAD0129D-701E-5646-A972-132CE5AD176A}"/>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7" name="Oval 56">
              <a:extLst>
                <a:ext uri="{FF2B5EF4-FFF2-40B4-BE49-F238E27FC236}">
                  <a16:creationId xmlns:a16="http://schemas.microsoft.com/office/drawing/2014/main" id="{370549ED-BAB5-A14F-B5C4-5BEA40E15FD7}"/>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8" name="Oval 57">
              <a:extLst>
                <a:ext uri="{FF2B5EF4-FFF2-40B4-BE49-F238E27FC236}">
                  <a16:creationId xmlns:a16="http://schemas.microsoft.com/office/drawing/2014/main" id="{789ADD85-9595-1740-AAC6-A46AE86C7A58}"/>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9" name="Rectangle 58">
              <a:extLst>
                <a:ext uri="{FF2B5EF4-FFF2-40B4-BE49-F238E27FC236}">
                  <a16:creationId xmlns:a16="http://schemas.microsoft.com/office/drawing/2014/main" id="{AB68EB96-0C34-BD49-BE4A-086AA497E6F2}"/>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Tree>
    <p:extLst>
      <p:ext uri="{BB962C8B-B14F-4D97-AF65-F5344CB8AC3E}">
        <p14:creationId xmlns:p14="http://schemas.microsoft.com/office/powerpoint/2010/main" val="823416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153D7C-3BB9-4DAD-9306-1FE4D575AA17}"/>
              </a:ext>
            </a:extLst>
          </p:cNvPr>
          <p:cNvSpPr>
            <a:spLocks noGrp="1"/>
          </p:cNvSpPr>
          <p:nvPr>
            <p:ph type="body" sz="quarter" idx="13"/>
          </p:nvPr>
        </p:nvSpPr>
        <p:spPr/>
        <p:txBody>
          <a:bodyPr/>
          <a:lstStyle/>
          <a:p>
            <a:r>
              <a:rPr lang="en-US" dirty="0">
                <a:solidFill>
                  <a:schemeClr val="bg2"/>
                </a:solidFill>
              </a:rPr>
              <a:t>Cognitive Services</a:t>
            </a:r>
          </a:p>
        </p:txBody>
      </p:sp>
      <p:sp>
        <p:nvSpPr>
          <p:cNvPr id="3" name="Title 2">
            <a:extLst>
              <a:ext uri="{FF2B5EF4-FFF2-40B4-BE49-F238E27FC236}">
                <a16:creationId xmlns:a16="http://schemas.microsoft.com/office/drawing/2014/main" id="{C475E365-DE9F-4D6D-A36E-7172478F87D2}"/>
              </a:ext>
            </a:extLst>
          </p:cNvPr>
          <p:cNvSpPr>
            <a:spLocks noGrp="1"/>
          </p:cNvSpPr>
          <p:nvPr>
            <p:ph type="title"/>
          </p:nvPr>
        </p:nvSpPr>
        <p:spPr/>
        <p:txBody>
          <a:bodyPr/>
          <a:lstStyle/>
          <a:p>
            <a:r>
              <a:rPr lang="en-US" dirty="0"/>
              <a:t>Azure AI + ML Services</a:t>
            </a:r>
          </a:p>
        </p:txBody>
      </p:sp>
      <p:sp>
        <p:nvSpPr>
          <p:cNvPr id="4" name="Text Placeholder 3">
            <a:extLst>
              <a:ext uri="{FF2B5EF4-FFF2-40B4-BE49-F238E27FC236}">
                <a16:creationId xmlns:a16="http://schemas.microsoft.com/office/drawing/2014/main" id="{E1A35B56-21BB-433C-8063-326E36862C9E}"/>
              </a:ext>
            </a:extLst>
          </p:cNvPr>
          <p:cNvSpPr>
            <a:spLocks noGrp="1"/>
          </p:cNvSpPr>
          <p:nvPr>
            <p:ph type="body" sz="quarter" idx="20"/>
          </p:nvPr>
        </p:nvSpPr>
        <p:spPr/>
        <p:txBody>
          <a:bodyPr/>
          <a:lstStyle/>
          <a:p>
            <a:r>
              <a:rPr lang="en-US" dirty="0">
                <a:solidFill>
                  <a:schemeClr val="bg2"/>
                </a:solidFill>
              </a:rPr>
              <a:t>Azure Machine Learning Service</a:t>
            </a:r>
          </a:p>
        </p:txBody>
      </p:sp>
      <p:sp>
        <p:nvSpPr>
          <p:cNvPr id="5" name="Text Placeholder 4">
            <a:extLst>
              <a:ext uri="{FF2B5EF4-FFF2-40B4-BE49-F238E27FC236}">
                <a16:creationId xmlns:a16="http://schemas.microsoft.com/office/drawing/2014/main" id="{303CB906-8F7C-459B-AEAF-31E9824AC4F1}"/>
              </a:ext>
            </a:extLst>
          </p:cNvPr>
          <p:cNvSpPr>
            <a:spLocks noGrp="1"/>
          </p:cNvSpPr>
          <p:nvPr>
            <p:ph type="body" sz="quarter" idx="22"/>
          </p:nvPr>
        </p:nvSpPr>
        <p:spPr/>
        <p:txBody>
          <a:bodyPr/>
          <a:lstStyle/>
          <a:p>
            <a:r>
              <a:rPr lang="en-US" dirty="0">
                <a:solidFill>
                  <a:schemeClr val="bg2"/>
                </a:solidFill>
              </a:rPr>
              <a:t>Azure Bot Service</a:t>
            </a:r>
          </a:p>
        </p:txBody>
      </p:sp>
      <p:sp>
        <p:nvSpPr>
          <p:cNvPr id="6" name="Text Placeholder 5">
            <a:extLst>
              <a:ext uri="{FF2B5EF4-FFF2-40B4-BE49-F238E27FC236}">
                <a16:creationId xmlns:a16="http://schemas.microsoft.com/office/drawing/2014/main" id="{1904C295-ED5C-4C0A-A93B-3E35AB892A0F}"/>
              </a:ext>
            </a:extLst>
          </p:cNvPr>
          <p:cNvSpPr>
            <a:spLocks noGrp="1"/>
          </p:cNvSpPr>
          <p:nvPr>
            <p:ph type="body" sz="quarter" idx="24"/>
          </p:nvPr>
        </p:nvSpPr>
        <p:spPr/>
        <p:txBody>
          <a:bodyPr/>
          <a:lstStyle/>
          <a:p>
            <a:r>
              <a:rPr lang="en-US" dirty="0"/>
              <a:t>Language Understand LUIS </a:t>
            </a:r>
          </a:p>
        </p:txBody>
      </p:sp>
      <p:sp>
        <p:nvSpPr>
          <p:cNvPr id="7" name="Content Placeholder 6">
            <a:extLst>
              <a:ext uri="{FF2B5EF4-FFF2-40B4-BE49-F238E27FC236}">
                <a16:creationId xmlns:a16="http://schemas.microsoft.com/office/drawing/2014/main" id="{FF2DEFE0-7C33-4648-A6E5-7565CC8AC1A1}"/>
              </a:ext>
            </a:extLst>
          </p:cNvPr>
          <p:cNvSpPr>
            <a:spLocks noGrp="1"/>
          </p:cNvSpPr>
          <p:nvPr>
            <p:ph sz="quarter" idx="28"/>
          </p:nvPr>
        </p:nvSpPr>
        <p:spPr/>
        <p:txBody>
          <a:bodyPr/>
          <a:lstStyle/>
          <a:p>
            <a:endParaRPr lang="en-US"/>
          </a:p>
        </p:txBody>
      </p:sp>
      <p:sp>
        <p:nvSpPr>
          <p:cNvPr id="8" name="Content Placeholder 7">
            <a:extLst>
              <a:ext uri="{FF2B5EF4-FFF2-40B4-BE49-F238E27FC236}">
                <a16:creationId xmlns:a16="http://schemas.microsoft.com/office/drawing/2014/main" id="{FD583B6C-4FA2-43AE-A615-495B7BA1F663}"/>
              </a:ext>
            </a:extLst>
          </p:cNvPr>
          <p:cNvSpPr>
            <a:spLocks noGrp="1"/>
          </p:cNvSpPr>
          <p:nvPr>
            <p:ph sz="quarter" idx="29"/>
          </p:nvPr>
        </p:nvSpPr>
        <p:spPr/>
        <p:txBody>
          <a:bodyPr/>
          <a:lstStyle/>
          <a:p>
            <a:endParaRPr lang="en-US"/>
          </a:p>
        </p:txBody>
      </p:sp>
      <p:sp>
        <p:nvSpPr>
          <p:cNvPr id="9" name="Content Placeholder 8">
            <a:extLst>
              <a:ext uri="{FF2B5EF4-FFF2-40B4-BE49-F238E27FC236}">
                <a16:creationId xmlns:a16="http://schemas.microsoft.com/office/drawing/2014/main" id="{F3366286-2CE8-4F49-A9AF-9634116CA9AB}"/>
              </a:ext>
            </a:extLst>
          </p:cNvPr>
          <p:cNvSpPr>
            <a:spLocks noGrp="1"/>
          </p:cNvSpPr>
          <p:nvPr>
            <p:ph sz="quarter" idx="30"/>
          </p:nvPr>
        </p:nvSpPr>
        <p:spPr/>
        <p:txBody>
          <a:bodyPr/>
          <a:lstStyle/>
          <a:p>
            <a:endParaRPr lang="en-US"/>
          </a:p>
        </p:txBody>
      </p:sp>
      <p:sp>
        <p:nvSpPr>
          <p:cNvPr id="10" name="Content Placeholder 9">
            <a:extLst>
              <a:ext uri="{FF2B5EF4-FFF2-40B4-BE49-F238E27FC236}">
                <a16:creationId xmlns:a16="http://schemas.microsoft.com/office/drawing/2014/main" id="{62A90E0E-A09A-461E-8C98-F44DDB8E7A6D}"/>
              </a:ext>
            </a:extLst>
          </p:cNvPr>
          <p:cNvSpPr>
            <a:spLocks noGrp="1"/>
          </p:cNvSpPr>
          <p:nvPr>
            <p:ph sz="quarter" idx="31"/>
          </p:nvPr>
        </p:nvSpPr>
        <p:spPr/>
        <p:txBody>
          <a:bodyPr/>
          <a:lstStyle/>
          <a:p>
            <a:endParaRPr lang="en-US"/>
          </a:p>
        </p:txBody>
      </p:sp>
      <p:sp>
        <p:nvSpPr>
          <p:cNvPr id="11" name="TextBox 10">
            <a:extLst>
              <a:ext uri="{FF2B5EF4-FFF2-40B4-BE49-F238E27FC236}">
                <a16:creationId xmlns:a16="http://schemas.microsoft.com/office/drawing/2014/main" id="{1554DFE1-9F4B-4E8D-8639-6556B2462E65}"/>
              </a:ext>
            </a:extLst>
          </p:cNvPr>
          <p:cNvSpPr txBox="1"/>
          <p:nvPr/>
        </p:nvSpPr>
        <p:spPr>
          <a:xfrm flipH="1">
            <a:off x="576288" y="1039768"/>
            <a:ext cx="11273655"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Create the next generation of applications using AI capabilities for any developer and any scenario!</a:t>
            </a:r>
          </a:p>
        </p:txBody>
      </p:sp>
      <p:sp>
        <p:nvSpPr>
          <p:cNvPr id="12" name="TextBox 11">
            <a:extLst>
              <a:ext uri="{FF2B5EF4-FFF2-40B4-BE49-F238E27FC236}">
                <a16:creationId xmlns:a16="http://schemas.microsoft.com/office/drawing/2014/main" id="{027383B7-3F87-40B9-AC4C-E90D00A55457}"/>
              </a:ext>
            </a:extLst>
          </p:cNvPr>
          <p:cNvSpPr txBox="1"/>
          <p:nvPr/>
        </p:nvSpPr>
        <p:spPr>
          <a:xfrm flipH="1">
            <a:off x="2514165" y="2342849"/>
            <a:ext cx="6799651" cy="276999"/>
          </a:xfrm>
          <a:prstGeom prst="rect">
            <a:avLst/>
          </a:prstGeom>
          <a:noFill/>
        </p:spPr>
        <p:txBody>
          <a:bodyPr wrap="square" lIns="0" tIns="0" rIns="0" bIns="0" rtlCol="0">
            <a:spAutoFit/>
          </a:bodyPr>
          <a:lstStyle/>
          <a:p>
            <a:pPr algn="l"/>
            <a:r>
              <a:rPr lang="en-US" sz="1800" dirty="0">
                <a:solidFill>
                  <a:schemeClr val="bg2"/>
                </a:solidFill>
              </a:rPr>
              <a:t>Add smart API capabilities to enable contextual interactions</a:t>
            </a:r>
          </a:p>
        </p:txBody>
      </p:sp>
      <p:sp>
        <p:nvSpPr>
          <p:cNvPr id="13" name="TextBox 12">
            <a:extLst>
              <a:ext uri="{FF2B5EF4-FFF2-40B4-BE49-F238E27FC236}">
                <a16:creationId xmlns:a16="http://schemas.microsoft.com/office/drawing/2014/main" id="{A17FE709-4878-42D2-94B7-06C489CB8BB2}"/>
              </a:ext>
            </a:extLst>
          </p:cNvPr>
          <p:cNvSpPr txBox="1"/>
          <p:nvPr/>
        </p:nvSpPr>
        <p:spPr>
          <a:xfrm flipH="1">
            <a:off x="2437965" y="3395244"/>
            <a:ext cx="6799651" cy="276999"/>
          </a:xfrm>
          <a:prstGeom prst="rect">
            <a:avLst/>
          </a:prstGeom>
          <a:noFill/>
        </p:spPr>
        <p:txBody>
          <a:bodyPr wrap="square" lIns="0" tIns="0" rIns="0" bIns="0" rtlCol="0">
            <a:spAutoFit/>
          </a:bodyPr>
          <a:lstStyle/>
          <a:p>
            <a:pPr algn="l"/>
            <a:r>
              <a:rPr lang="en-US" sz="1800" dirty="0">
                <a:solidFill>
                  <a:schemeClr val="bg2"/>
                </a:solidFill>
              </a:rPr>
              <a:t>Build, train and deploy models from the cloud to the edge</a:t>
            </a:r>
          </a:p>
        </p:txBody>
      </p:sp>
      <p:sp>
        <p:nvSpPr>
          <p:cNvPr id="14" name="TextBox 13">
            <a:extLst>
              <a:ext uri="{FF2B5EF4-FFF2-40B4-BE49-F238E27FC236}">
                <a16:creationId xmlns:a16="http://schemas.microsoft.com/office/drawing/2014/main" id="{7C46F3BF-0ECB-4791-AE8B-BD5F6B093DCA}"/>
              </a:ext>
            </a:extLst>
          </p:cNvPr>
          <p:cNvSpPr txBox="1"/>
          <p:nvPr/>
        </p:nvSpPr>
        <p:spPr>
          <a:xfrm flipH="1">
            <a:off x="2437964" y="4447639"/>
            <a:ext cx="6799651" cy="276999"/>
          </a:xfrm>
          <a:prstGeom prst="rect">
            <a:avLst/>
          </a:prstGeom>
          <a:noFill/>
        </p:spPr>
        <p:txBody>
          <a:bodyPr wrap="square" lIns="0" tIns="0" rIns="0" bIns="0" rtlCol="0">
            <a:spAutoFit/>
          </a:bodyPr>
          <a:lstStyle/>
          <a:p>
            <a:pPr algn="l"/>
            <a:r>
              <a:rPr lang="en-US" sz="1800" dirty="0">
                <a:solidFill>
                  <a:schemeClr val="bg2"/>
                </a:solidFill>
              </a:rPr>
              <a:t>Intelligent serverless bot service that scales on demand</a:t>
            </a:r>
          </a:p>
        </p:txBody>
      </p:sp>
      <p:sp>
        <p:nvSpPr>
          <p:cNvPr id="15" name="TextBox 14">
            <a:extLst>
              <a:ext uri="{FF2B5EF4-FFF2-40B4-BE49-F238E27FC236}">
                <a16:creationId xmlns:a16="http://schemas.microsoft.com/office/drawing/2014/main" id="{CD959063-6E27-47D4-A9D9-0D4F089BEBCB}"/>
              </a:ext>
            </a:extLst>
          </p:cNvPr>
          <p:cNvSpPr txBox="1"/>
          <p:nvPr/>
        </p:nvSpPr>
        <p:spPr>
          <a:xfrm flipH="1">
            <a:off x="2437962" y="5508997"/>
            <a:ext cx="8626277" cy="276999"/>
          </a:xfrm>
          <a:prstGeom prst="rect">
            <a:avLst/>
          </a:prstGeom>
          <a:noFill/>
        </p:spPr>
        <p:txBody>
          <a:bodyPr wrap="square" lIns="0" tIns="0" rIns="0" bIns="0" rtlCol="0">
            <a:spAutoFit/>
          </a:bodyPr>
          <a:lstStyle/>
          <a:p>
            <a:r>
              <a:rPr lang="en-US" sz="1800" dirty="0"/>
              <a:t>Add conversational, natural language text and pull out relevant, detailed information.</a:t>
            </a:r>
            <a:endParaRPr lang="en-US" sz="1800" dirty="0">
              <a:gradFill>
                <a:gsLst>
                  <a:gs pos="2917">
                    <a:schemeClr val="tx1"/>
                  </a:gs>
                  <a:gs pos="30000">
                    <a:schemeClr val="tx1"/>
                  </a:gs>
                </a:gsLst>
                <a:lin ang="5400000" scaled="0"/>
              </a:gradFill>
            </a:endParaRPr>
          </a:p>
        </p:txBody>
      </p:sp>
      <p:sp>
        <p:nvSpPr>
          <p:cNvPr id="16" name="Rectangle 15">
            <a:extLst>
              <a:ext uri="{FF2B5EF4-FFF2-40B4-BE49-F238E27FC236}">
                <a16:creationId xmlns:a16="http://schemas.microsoft.com/office/drawing/2014/main" id="{76137170-AA0D-4677-B3AA-37CD821D516B}"/>
              </a:ext>
            </a:extLst>
          </p:cNvPr>
          <p:cNvSpPr/>
          <p:nvPr/>
        </p:nvSpPr>
        <p:spPr>
          <a:xfrm>
            <a:off x="125401" y="6139190"/>
            <a:ext cx="4466194"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hlinkClick r:id="rId3"/>
              </a:rPr>
              <a:t>aka.ms/</a:t>
            </a:r>
            <a:r>
              <a:rPr lang="en-US" sz="2800" b="1" dirty="0" err="1">
                <a:latin typeface="Arial" panose="020B0604020202020204" pitchFamily="34" charset="0"/>
                <a:cs typeface="Arial" panose="020B0604020202020204" pitchFamily="34" charset="0"/>
                <a:hlinkClick r:id="rId3"/>
              </a:rPr>
              <a:t>HackMIT</a:t>
            </a:r>
            <a:r>
              <a:rPr lang="en-US" sz="2800" b="1" dirty="0">
                <a:latin typeface="Arial" panose="020B0604020202020204" pitchFamily="34" charset="0"/>
                <a:cs typeface="Arial" panose="020B0604020202020204" pitchFamily="34" charset="0"/>
                <a:hlinkClick r:id="rId3"/>
              </a:rPr>
              <a:t>/</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716815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Language Understanding (LUIS)</a:t>
            </a:r>
          </a:p>
        </p:txBody>
      </p:sp>
      <p:pic>
        <p:nvPicPr>
          <p:cNvPr id="3" name="Picture 2">
            <a:extLst>
              <a:ext uri="{FF2B5EF4-FFF2-40B4-BE49-F238E27FC236}">
                <a16:creationId xmlns:a16="http://schemas.microsoft.com/office/drawing/2014/main" id="{E2B2C82F-4F5C-420F-9853-9085DAA53D9A}"/>
              </a:ext>
            </a:extLst>
          </p:cNvPr>
          <p:cNvPicPr>
            <a:picLocks noChangeAspect="1"/>
          </p:cNvPicPr>
          <p:nvPr/>
        </p:nvPicPr>
        <p:blipFill>
          <a:blip r:embed="rId3"/>
          <a:stretch>
            <a:fillRect/>
          </a:stretch>
        </p:blipFill>
        <p:spPr>
          <a:xfrm>
            <a:off x="974458" y="1753351"/>
            <a:ext cx="4200201" cy="3723322"/>
          </a:xfrm>
          <a:prstGeom prst="rect">
            <a:avLst/>
          </a:prstGeom>
        </p:spPr>
      </p:pic>
      <p:pic>
        <p:nvPicPr>
          <p:cNvPr id="4" name="Picture 3">
            <a:extLst>
              <a:ext uri="{FF2B5EF4-FFF2-40B4-BE49-F238E27FC236}">
                <a16:creationId xmlns:a16="http://schemas.microsoft.com/office/drawing/2014/main" id="{6F8DE942-17EA-4A7B-81A9-84C6A42F0CDD}"/>
              </a:ext>
            </a:extLst>
          </p:cNvPr>
          <p:cNvPicPr>
            <a:picLocks noChangeAspect="1"/>
          </p:cNvPicPr>
          <p:nvPr/>
        </p:nvPicPr>
        <p:blipFill>
          <a:blip r:embed="rId4"/>
          <a:stretch>
            <a:fillRect/>
          </a:stretch>
        </p:blipFill>
        <p:spPr>
          <a:xfrm>
            <a:off x="6237151" y="1753351"/>
            <a:ext cx="4296857" cy="3772850"/>
          </a:xfrm>
          <a:prstGeom prst="rect">
            <a:avLst/>
          </a:prstGeom>
        </p:spPr>
      </p:pic>
      <p:sp>
        <p:nvSpPr>
          <p:cNvPr id="9" name="Rectangle 8">
            <a:extLst>
              <a:ext uri="{FF2B5EF4-FFF2-40B4-BE49-F238E27FC236}">
                <a16:creationId xmlns:a16="http://schemas.microsoft.com/office/drawing/2014/main" id="{474ADC5C-F7B4-40EC-BC92-366B9D333C64}"/>
              </a:ext>
            </a:extLst>
          </p:cNvPr>
          <p:cNvSpPr/>
          <p:nvPr/>
        </p:nvSpPr>
        <p:spPr>
          <a:xfrm>
            <a:off x="125401" y="6139190"/>
            <a:ext cx="4466194"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hlinkClick r:id="rId5"/>
              </a:rPr>
              <a:t>aka.ms/</a:t>
            </a:r>
            <a:r>
              <a:rPr lang="en-US" sz="2800" b="1" dirty="0" err="1">
                <a:latin typeface="Arial" panose="020B0604020202020204" pitchFamily="34" charset="0"/>
                <a:cs typeface="Arial" panose="020B0604020202020204" pitchFamily="34" charset="0"/>
                <a:hlinkClick r:id="rId5"/>
              </a:rPr>
              <a:t>HackMIT</a:t>
            </a:r>
            <a:r>
              <a:rPr lang="en-US" sz="2800" b="1" dirty="0">
                <a:latin typeface="Arial" panose="020B0604020202020204" pitchFamily="34" charset="0"/>
                <a:cs typeface="Arial" panose="020B0604020202020204" pitchFamily="34" charset="0"/>
                <a:hlinkClick r:id="rId5"/>
              </a:rPr>
              <a:t>/</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637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C1564D-0687-4CB8-B2DA-90B9D53D57A1}"/>
              </a:ext>
            </a:extLst>
          </p:cNvPr>
          <p:cNvSpPr>
            <a:spLocks noGrp="1"/>
          </p:cNvSpPr>
          <p:nvPr>
            <p:ph type="title" idx="4294967295"/>
          </p:nvPr>
        </p:nvSpPr>
        <p:spPr>
          <a:xfrm>
            <a:off x="-1097280" y="1979483"/>
            <a:ext cx="12192000" cy="1692451"/>
          </a:xfrm>
          <a:solidFill>
            <a:schemeClr val="tx1"/>
          </a:solidFill>
        </p:spPr>
        <p:txBody>
          <a:bodyPr/>
          <a:lstStyle/>
          <a:p>
            <a:pPr algn="ctr"/>
            <a:r>
              <a:rPr lang="en-US" sz="4400" dirty="0">
                <a:ea typeface="+mj-lt"/>
                <a:cs typeface="+mj-lt"/>
              </a:rPr>
              <a:t>Visit</a:t>
            </a:r>
            <a:br>
              <a:rPr lang="en-US" sz="4400" dirty="0">
                <a:cs typeface="Segoe UI Semibold"/>
              </a:rPr>
            </a:br>
            <a:r>
              <a:rPr lang="en-US" sz="6598" dirty="0">
                <a:solidFill>
                  <a:schemeClr val="accent1"/>
                </a:solidFill>
                <a:hlinkClick r:id="rId3"/>
              </a:rPr>
              <a:t>aka.ms/HackWithAzure</a:t>
            </a:r>
            <a:endParaRPr lang="en-US" sz="6598" dirty="0">
              <a:solidFill>
                <a:schemeClr val="accent1"/>
              </a:solidFill>
              <a:cs typeface="Segoe UI Semibold"/>
              <a:hlinkClick r:id="rId3"/>
            </a:endParaRPr>
          </a:p>
        </p:txBody>
      </p:sp>
      <p:sp>
        <p:nvSpPr>
          <p:cNvPr id="6" name="Text Placeholder 5">
            <a:extLst>
              <a:ext uri="{FF2B5EF4-FFF2-40B4-BE49-F238E27FC236}">
                <a16:creationId xmlns:a16="http://schemas.microsoft.com/office/drawing/2014/main" id="{380C6DA1-1D8C-40DF-B753-8AA7DCD948E5}"/>
              </a:ext>
            </a:extLst>
          </p:cNvPr>
          <p:cNvSpPr txBox="1">
            <a:spLocks/>
          </p:cNvSpPr>
          <p:nvPr/>
        </p:nvSpPr>
        <p:spPr>
          <a:xfrm>
            <a:off x="84341" y="3516453"/>
            <a:ext cx="11519805" cy="1771744"/>
          </a:xfrm>
          <a:prstGeom prst="rect">
            <a:avLst/>
          </a:prstGeom>
        </p:spPr>
        <p:txBody>
          <a:bodyPr anchor="t"/>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456478" indent="-456478" algn="ctr"/>
            <a:endParaRPr lang="en-US" sz="3600" dirty="0">
              <a:solidFill>
                <a:schemeClr val="tx1"/>
              </a:solidFill>
            </a:endParaRPr>
          </a:p>
        </p:txBody>
      </p:sp>
      <p:pic>
        <p:nvPicPr>
          <p:cNvPr id="7" name="Picture 6">
            <a:extLst>
              <a:ext uri="{FF2B5EF4-FFF2-40B4-BE49-F238E27FC236}">
                <a16:creationId xmlns:a16="http://schemas.microsoft.com/office/drawing/2014/main" id="{51FBA6E0-839B-42BE-9775-26F3531187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87"/>
            <a:ext cx="3678985" cy="1216854"/>
          </a:xfrm>
          <a:prstGeom prst="rect">
            <a:avLst/>
          </a:prstGeom>
        </p:spPr>
      </p:pic>
      <p:sp>
        <p:nvSpPr>
          <p:cNvPr id="5" name="Text Placeholder 4">
            <a:extLst>
              <a:ext uri="{FF2B5EF4-FFF2-40B4-BE49-F238E27FC236}">
                <a16:creationId xmlns:a16="http://schemas.microsoft.com/office/drawing/2014/main" id="{12AA448E-55E5-47AD-A839-900A21632828}"/>
              </a:ext>
            </a:extLst>
          </p:cNvPr>
          <p:cNvSpPr txBox="1">
            <a:spLocks/>
          </p:cNvSpPr>
          <p:nvPr/>
        </p:nvSpPr>
        <p:spPr>
          <a:xfrm>
            <a:off x="8899557" y="5288197"/>
            <a:ext cx="3730027" cy="121302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a:solidFill>
                  <a:schemeClr val="bg1">
                    <a:lumMod val="65000"/>
                  </a:schemeClr>
                </a:solidFill>
              </a:rPr>
              <a:t>Cassie </a:t>
            </a:r>
            <a:r>
              <a:rPr lang="en-US" sz="3600" b="1" dirty="0" err="1">
                <a:solidFill>
                  <a:schemeClr val="bg1">
                    <a:lumMod val="65000"/>
                  </a:schemeClr>
                </a:solidFill>
              </a:rPr>
              <a:t>Breviu</a:t>
            </a:r>
            <a:endParaRPr lang="en-US" sz="3600" b="1" dirty="0">
              <a:solidFill>
                <a:schemeClr val="bg1">
                  <a:lumMod val="65000"/>
                </a:schemeClr>
              </a:solidFill>
            </a:endParaRPr>
          </a:p>
          <a:p>
            <a:pPr marL="0" indent="0">
              <a:buNone/>
            </a:pPr>
            <a:r>
              <a:rPr lang="en-US" dirty="0">
                <a:solidFill>
                  <a:schemeClr val="bg1">
                    <a:lumMod val="65000"/>
                  </a:schemeClr>
                </a:solidFill>
              </a:rPr>
              <a:t>@</a:t>
            </a:r>
            <a:r>
              <a:rPr lang="en-US" dirty="0" err="1">
                <a:solidFill>
                  <a:schemeClr val="bg1">
                    <a:lumMod val="65000"/>
                  </a:schemeClr>
                </a:solidFill>
              </a:rPr>
              <a:t>Cassieview</a:t>
            </a:r>
            <a:endParaRPr lang="en-US" dirty="0">
              <a:solidFill>
                <a:schemeClr val="bg1">
                  <a:lumMod val="65000"/>
                </a:schemeClr>
              </a:solidFill>
            </a:endParaRPr>
          </a:p>
          <a:p>
            <a:endParaRPr lang="en-US" dirty="0">
              <a:solidFill>
                <a:schemeClr val="bg1">
                  <a:lumMod val="65000"/>
                </a:schemeClr>
              </a:solidFill>
            </a:endParaRPr>
          </a:p>
          <a:p>
            <a:endParaRPr lang="en-US" sz="1100" dirty="0">
              <a:solidFill>
                <a:schemeClr val="bg1">
                  <a:lumMod val="65000"/>
                </a:schemeClr>
              </a:solidFill>
            </a:endParaRPr>
          </a:p>
        </p:txBody>
      </p:sp>
      <p:sp>
        <p:nvSpPr>
          <p:cNvPr id="8" name="Rectangle 7">
            <a:extLst>
              <a:ext uri="{FF2B5EF4-FFF2-40B4-BE49-F238E27FC236}">
                <a16:creationId xmlns:a16="http://schemas.microsoft.com/office/drawing/2014/main" id="{CEE19E83-02AA-4AEB-B0B0-370172CF3398}"/>
              </a:ext>
            </a:extLst>
          </p:cNvPr>
          <p:cNvSpPr/>
          <p:nvPr/>
        </p:nvSpPr>
        <p:spPr>
          <a:xfrm>
            <a:off x="587854" y="3827416"/>
            <a:ext cx="6933308" cy="1107996"/>
          </a:xfrm>
          <a:prstGeom prst="rect">
            <a:avLst/>
          </a:prstGeom>
        </p:spPr>
        <p:txBody>
          <a:bodyPr wrap="none">
            <a:spAutoFit/>
          </a:bodyPr>
          <a:lstStyle/>
          <a:p>
            <a:r>
              <a:rPr lang="en-US" sz="6600" b="1" dirty="0">
                <a:latin typeface="Segoe UI Semibold (Headings)"/>
                <a:cs typeface="Arial" panose="020B0604020202020204" pitchFamily="34" charset="0"/>
                <a:hlinkClick r:id="rId5"/>
              </a:rPr>
              <a:t>aka.ms/</a:t>
            </a:r>
            <a:r>
              <a:rPr lang="en-US" sz="6600" b="1" dirty="0" err="1">
                <a:latin typeface="Segoe UI Semibold (Headings)"/>
                <a:cs typeface="Arial" panose="020B0604020202020204" pitchFamily="34" charset="0"/>
                <a:hlinkClick r:id="rId5"/>
              </a:rPr>
              <a:t>HackMIT</a:t>
            </a:r>
            <a:r>
              <a:rPr lang="en-US" sz="6600" b="1" dirty="0">
                <a:latin typeface="Segoe UI Semibold (Headings)"/>
                <a:cs typeface="Arial" panose="020B0604020202020204" pitchFamily="34" charset="0"/>
                <a:hlinkClick r:id="rId5"/>
              </a:rPr>
              <a:t>/</a:t>
            </a:r>
            <a:endParaRPr lang="en-US" sz="6600" b="1" dirty="0">
              <a:latin typeface="Segoe UI Semibold (Headings)"/>
              <a:cs typeface="Arial" panose="020B0604020202020204" pitchFamily="34" charset="0"/>
            </a:endParaRPr>
          </a:p>
        </p:txBody>
      </p:sp>
    </p:spTree>
    <p:extLst>
      <p:ext uri="{BB962C8B-B14F-4D97-AF65-F5344CB8AC3E}">
        <p14:creationId xmlns:p14="http://schemas.microsoft.com/office/powerpoint/2010/main" val="6959465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023759F-FDFF-5647-A51C-F2997D77FE9E}"/>
              </a:ext>
            </a:extLst>
          </p:cNvPr>
          <p:cNvPicPr>
            <a:picLocks noChangeAspect="1"/>
          </p:cNvPicPr>
          <p:nvPr/>
        </p:nvPicPr>
        <p:blipFill>
          <a:blip r:embed="rId3"/>
          <a:stretch>
            <a:fillRect/>
          </a:stretch>
        </p:blipFill>
        <p:spPr>
          <a:xfrm>
            <a:off x="3223589" y="6940357"/>
            <a:ext cx="5199219" cy="1502899"/>
          </a:xfrm>
          <a:prstGeom prst="rect">
            <a:avLst/>
          </a:prstGeom>
        </p:spPr>
      </p:pic>
      <p:grpSp>
        <p:nvGrpSpPr>
          <p:cNvPr id="24" name="Group 23">
            <a:extLst>
              <a:ext uri="{FF2B5EF4-FFF2-40B4-BE49-F238E27FC236}">
                <a16:creationId xmlns:a16="http://schemas.microsoft.com/office/drawing/2014/main" id="{1A21FBA1-FFB9-DB40-B97B-CDB49E6CC954}"/>
              </a:ext>
            </a:extLst>
          </p:cNvPr>
          <p:cNvGrpSpPr/>
          <p:nvPr/>
        </p:nvGrpSpPr>
        <p:grpSpPr>
          <a:xfrm>
            <a:off x="-152469" y="5449919"/>
            <a:ext cx="3182843" cy="1555910"/>
            <a:chOff x="758097" y="3571631"/>
            <a:chExt cx="3646255" cy="1822280"/>
          </a:xfrm>
          <a:solidFill>
            <a:schemeClr val="bg1"/>
          </a:solidFill>
        </p:grpSpPr>
        <p:sp>
          <p:nvSpPr>
            <p:cNvPr id="25" name="Oval 24">
              <a:extLst>
                <a:ext uri="{FF2B5EF4-FFF2-40B4-BE49-F238E27FC236}">
                  <a16:creationId xmlns:a16="http://schemas.microsoft.com/office/drawing/2014/main" id="{DCE04E64-2916-A044-B6D2-1747A19CCD52}"/>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Oval 25">
              <a:extLst>
                <a:ext uri="{FF2B5EF4-FFF2-40B4-BE49-F238E27FC236}">
                  <a16:creationId xmlns:a16="http://schemas.microsoft.com/office/drawing/2014/main" id="{F2099F91-85D5-D641-BB01-3B3FE18CF9FC}"/>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7" name="Oval 26">
              <a:extLst>
                <a:ext uri="{FF2B5EF4-FFF2-40B4-BE49-F238E27FC236}">
                  <a16:creationId xmlns:a16="http://schemas.microsoft.com/office/drawing/2014/main" id="{01F8284F-2E71-CF40-83F8-825B33D1C66B}"/>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 name="Oval 27">
              <a:extLst>
                <a:ext uri="{FF2B5EF4-FFF2-40B4-BE49-F238E27FC236}">
                  <a16:creationId xmlns:a16="http://schemas.microsoft.com/office/drawing/2014/main" id="{14FC42B9-5022-B34D-8A83-8E7183C9E8E2}"/>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9" name="Rectangle 28">
              <a:extLst>
                <a:ext uri="{FF2B5EF4-FFF2-40B4-BE49-F238E27FC236}">
                  <a16:creationId xmlns:a16="http://schemas.microsoft.com/office/drawing/2014/main" id="{86E34272-AF59-664B-A558-11F28CEE2FDD}"/>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30" name="Group 29">
            <a:extLst>
              <a:ext uri="{FF2B5EF4-FFF2-40B4-BE49-F238E27FC236}">
                <a16:creationId xmlns:a16="http://schemas.microsoft.com/office/drawing/2014/main" id="{34AF653F-2127-5740-A2D8-2085BACA84AE}"/>
              </a:ext>
            </a:extLst>
          </p:cNvPr>
          <p:cNvGrpSpPr/>
          <p:nvPr/>
        </p:nvGrpSpPr>
        <p:grpSpPr>
          <a:xfrm>
            <a:off x="1892641" y="4988727"/>
            <a:ext cx="2331891" cy="1139928"/>
            <a:chOff x="758097" y="3571631"/>
            <a:chExt cx="3646255" cy="1822280"/>
          </a:xfrm>
          <a:solidFill>
            <a:schemeClr val="bg1"/>
          </a:solidFill>
        </p:grpSpPr>
        <p:sp>
          <p:nvSpPr>
            <p:cNvPr id="31" name="Oval 30">
              <a:extLst>
                <a:ext uri="{FF2B5EF4-FFF2-40B4-BE49-F238E27FC236}">
                  <a16:creationId xmlns:a16="http://schemas.microsoft.com/office/drawing/2014/main" id="{594BA3F7-0F3E-8549-B532-3B6D86C45388}"/>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2" name="Oval 31">
              <a:extLst>
                <a:ext uri="{FF2B5EF4-FFF2-40B4-BE49-F238E27FC236}">
                  <a16:creationId xmlns:a16="http://schemas.microsoft.com/office/drawing/2014/main" id="{2F8A955B-1BC1-D044-BFB7-68C3D76BFCFF}"/>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3" name="Oval 32">
              <a:extLst>
                <a:ext uri="{FF2B5EF4-FFF2-40B4-BE49-F238E27FC236}">
                  <a16:creationId xmlns:a16="http://schemas.microsoft.com/office/drawing/2014/main" id="{D3990F4E-7BC4-E34B-94DC-A02F45890C43}"/>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4" name="Oval 33">
              <a:extLst>
                <a:ext uri="{FF2B5EF4-FFF2-40B4-BE49-F238E27FC236}">
                  <a16:creationId xmlns:a16="http://schemas.microsoft.com/office/drawing/2014/main" id="{E80085CB-E4CC-4147-B480-B27A6EB98C95}"/>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5" name="Rectangle 34">
              <a:extLst>
                <a:ext uri="{FF2B5EF4-FFF2-40B4-BE49-F238E27FC236}">
                  <a16:creationId xmlns:a16="http://schemas.microsoft.com/office/drawing/2014/main" id="{5628F702-EB12-5542-89DD-E69D6282AE11}"/>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36" name="Group 35">
            <a:extLst>
              <a:ext uri="{FF2B5EF4-FFF2-40B4-BE49-F238E27FC236}">
                <a16:creationId xmlns:a16="http://schemas.microsoft.com/office/drawing/2014/main" id="{A1AC2F65-247E-EB48-9552-9826F9F8A6A9}"/>
              </a:ext>
            </a:extLst>
          </p:cNvPr>
          <p:cNvGrpSpPr/>
          <p:nvPr/>
        </p:nvGrpSpPr>
        <p:grpSpPr>
          <a:xfrm>
            <a:off x="2578219" y="5855915"/>
            <a:ext cx="2331891" cy="1139928"/>
            <a:chOff x="758097" y="3571631"/>
            <a:chExt cx="3646255" cy="1822280"/>
          </a:xfrm>
          <a:solidFill>
            <a:schemeClr val="bg1"/>
          </a:solidFill>
        </p:grpSpPr>
        <p:sp>
          <p:nvSpPr>
            <p:cNvPr id="37" name="Oval 36">
              <a:extLst>
                <a:ext uri="{FF2B5EF4-FFF2-40B4-BE49-F238E27FC236}">
                  <a16:creationId xmlns:a16="http://schemas.microsoft.com/office/drawing/2014/main" id="{CFF40436-A6F6-8E46-9DDD-DD3871D93672}"/>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8" name="Oval 37">
              <a:extLst>
                <a:ext uri="{FF2B5EF4-FFF2-40B4-BE49-F238E27FC236}">
                  <a16:creationId xmlns:a16="http://schemas.microsoft.com/office/drawing/2014/main" id="{40E8850E-7135-EE4C-99DB-21F95F5774C4}"/>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9" name="Oval 38">
              <a:extLst>
                <a:ext uri="{FF2B5EF4-FFF2-40B4-BE49-F238E27FC236}">
                  <a16:creationId xmlns:a16="http://schemas.microsoft.com/office/drawing/2014/main" id="{5D612FBF-52F7-C24C-A179-796AEED19457}"/>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Oval 39">
              <a:extLst>
                <a:ext uri="{FF2B5EF4-FFF2-40B4-BE49-F238E27FC236}">
                  <a16:creationId xmlns:a16="http://schemas.microsoft.com/office/drawing/2014/main" id="{938A6ADE-B07E-3447-B4F6-C00734F30F69}"/>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2CF35CC6-9394-5C4C-8439-8DCD0BCAB49C}"/>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42" name="Group 41">
            <a:extLst>
              <a:ext uri="{FF2B5EF4-FFF2-40B4-BE49-F238E27FC236}">
                <a16:creationId xmlns:a16="http://schemas.microsoft.com/office/drawing/2014/main" id="{BDEF92C9-5C11-8043-B34D-9EEA0658F295}"/>
              </a:ext>
            </a:extLst>
          </p:cNvPr>
          <p:cNvGrpSpPr/>
          <p:nvPr/>
        </p:nvGrpSpPr>
        <p:grpSpPr>
          <a:xfrm>
            <a:off x="1705891" y="435988"/>
            <a:ext cx="8780218" cy="4552273"/>
            <a:chOff x="758097" y="3571631"/>
            <a:chExt cx="3646255" cy="1822280"/>
          </a:xfrm>
          <a:solidFill>
            <a:schemeClr val="bg1"/>
          </a:solidFill>
        </p:grpSpPr>
        <p:sp>
          <p:nvSpPr>
            <p:cNvPr id="43" name="Oval 42">
              <a:extLst>
                <a:ext uri="{FF2B5EF4-FFF2-40B4-BE49-F238E27FC236}">
                  <a16:creationId xmlns:a16="http://schemas.microsoft.com/office/drawing/2014/main" id="{F3FE7A85-557B-054E-B012-B8EB65E75FDE}"/>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4" name="Oval 43">
              <a:extLst>
                <a:ext uri="{FF2B5EF4-FFF2-40B4-BE49-F238E27FC236}">
                  <a16:creationId xmlns:a16="http://schemas.microsoft.com/office/drawing/2014/main" id="{1FBD39BF-7092-3C40-840D-4440C55A658F}"/>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5" name="Oval 44">
              <a:extLst>
                <a:ext uri="{FF2B5EF4-FFF2-40B4-BE49-F238E27FC236}">
                  <a16:creationId xmlns:a16="http://schemas.microsoft.com/office/drawing/2014/main" id="{5F626DE1-38D7-EC48-9B51-824477466DD9}"/>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Oval 45">
              <a:extLst>
                <a:ext uri="{FF2B5EF4-FFF2-40B4-BE49-F238E27FC236}">
                  <a16:creationId xmlns:a16="http://schemas.microsoft.com/office/drawing/2014/main" id="{D8BE853F-EE31-2C47-8B6A-B5090377627E}"/>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7" name="Rectangle 46">
              <a:extLst>
                <a:ext uri="{FF2B5EF4-FFF2-40B4-BE49-F238E27FC236}">
                  <a16:creationId xmlns:a16="http://schemas.microsoft.com/office/drawing/2014/main" id="{FF9C86B3-7077-5D42-8F33-5E6284B1D8E2}"/>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48" name="Group 47">
            <a:extLst>
              <a:ext uri="{FF2B5EF4-FFF2-40B4-BE49-F238E27FC236}">
                <a16:creationId xmlns:a16="http://schemas.microsoft.com/office/drawing/2014/main" id="{139B9334-08AA-F440-916B-1829DC41D429}"/>
              </a:ext>
            </a:extLst>
          </p:cNvPr>
          <p:cNvGrpSpPr/>
          <p:nvPr/>
        </p:nvGrpSpPr>
        <p:grpSpPr>
          <a:xfrm>
            <a:off x="8365663" y="6183941"/>
            <a:ext cx="3085825" cy="1508483"/>
            <a:chOff x="758097" y="3571631"/>
            <a:chExt cx="3646255" cy="1822280"/>
          </a:xfrm>
          <a:solidFill>
            <a:schemeClr val="bg1"/>
          </a:solidFill>
        </p:grpSpPr>
        <p:sp>
          <p:nvSpPr>
            <p:cNvPr id="49" name="Oval 48">
              <a:extLst>
                <a:ext uri="{FF2B5EF4-FFF2-40B4-BE49-F238E27FC236}">
                  <a16:creationId xmlns:a16="http://schemas.microsoft.com/office/drawing/2014/main" id="{3D360860-23C0-B64C-8537-AEA10994ED57}"/>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0" name="Oval 49">
              <a:extLst>
                <a:ext uri="{FF2B5EF4-FFF2-40B4-BE49-F238E27FC236}">
                  <a16:creationId xmlns:a16="http://schemas.microsoft.com/office/drawing/2014/main" id="{4809B407-FF24-5843-85FD-C9BC1776CE49}"/>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1" name="Oval 50">
              <a:extLst>
                <a:ext uri="{FF2B5EF4-FFF2-40B4-BE49-F238E27FC236}">
                  <a16:creationId xmlns:a16="http://schemas.microsoft.com/office/drawing/2014/main" id="{EE869E69-26AB-9549-B103-BDD91FB401CE}"/>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2" name="Oval 51">
              <a:extLst>
                <a:ext uri="{FF2B5EF4-FFF2-40B4-BE49-F238E27FC236}">
                  <a16:creationId xmlns:a16="http://schemas.microsoft.com/office/drawing/2014/main" id="{CF016D89-730E-AA47-8EB1-C6470BC48332}"/>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 name="Rectangle 52">
              <a:extLst>
                <a:ext uri="{FF2B5EF4-FFF2-40B4-BE49-F238E27FC236}">
                  <a16:creationId xmlns:a16="http://schemas.microsoft.com/office/drawing/2014/main" id="{42C06CB5-DCDC-1A49-B2A5-BF3C10FAE223}"/>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54" name="Group 53">
            <a:extLst>
              <a:ext uri="{FF2B5EF4-FFF2-40B4-BE49-F238E27FC236}">
                <a16:creationId xmlns:a16="http://schemas.microsoft.com/office/drawing/2014/main" id="{11F56ED8-1F07-634D-9A0C-F91B71F97D14}"/>
              </a:ext>
            </a:extLst>
          </p:cNvPr>
          <p:cNvGrpSpPr/>
          <p:nvPr/>
        </p:nvGrpSpPr>
        <p:grpSpPr>
          <a:xfrm>
            <a:off x="10387652" y="5919564"/>
            <a:ext cx="2040967" cy="997712"/>
            <a:chOff x="758097" y="3571631"/>
            <a:chExt cx="3646255" cy="1822280"/>
          </a:xfrm>
          <a:solidFill>
            <a:schemeClr val="bg1"/>
          </a:solidFill>
        </p:grpSpPr>
        <p:sp>
          <p:nvSpPr>
            <p:cNvPr id="55" name="Oval 54">
              <a:extLst>
                <a:ext uri="{FF2B5EF4-FFF2-40B4-BE49-F238E27FC236}">
                  <a16:creationId xmlns:a16="http://schemas.microsoft.com/office/drawing/2014/main" id="{E341B658-4E93-0B4D-A7A2-D367E802194F}"/>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 name="Oval 55">
              <a:extLst>
                <a:ext uri="{FF2B5EF4-FFF2-40B4-BE49-F238E27FC236}">
                  <a16:creationId xmlns:a16="http://schemas.microsoft.com/office/drawing/2014/main" id="{EAD0129D-701E-5646-A972-132CE5AD176A}"/>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7" name="Oval 56">
              <a:extLst>
                <a:ext uri="{FF2B5EF4-FFF2-40B4-BE49-F238E27FC236}">
                  <a16:creationId xmlns:a16="http://schemas.microsoft.com/office/drawing/2014/main" id="{370549ED-BAB5-A14F-B5C4-5BEA40E15FD7}"/>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8" name="Oval 57">
              <a:extLst>
                <a:ext uri="{FF2B5EF4-FFF2-40B4-BE49-F238E27FC236}">
                  <a16:creationId xmlns:a16="http://schemas.microsoft.com/office/drawing/2014/main" id="{789ADD85-9595-1740-AAC6-A46AE86C7A58}"/>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9" name="Rectangle 58">
              <a:extLst>
                <a:ext uri="{FF2B5EF4-FFF2-40B4-BE49-F238E27FC236}">
                  <a16:creationId xmlns:a16="http://schemas.microsoft.com/office/drawing/2014/main" id="{AB68EB96-0C34-BD49-BE4A-086AA497E6F2}"/>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 name="Rectangle 1">
            <a:extLst>
              <a:ext uri="{FF2B5EF4-FFF2-40B4-BE49-F238E27FC236}">
                <a16:creationId xmlns:a16="http://schemas.microsoft.com/office/drawing/2014/main" id="{00A6E973-7607-FB4C-9D1A-4BF5D510FA84}"/>
              </a:ext>
            </a:extLst>
          </p:cNvPr>
          <p:cNvSpPr/>
          <p:nvPr/>
        </p:nvSpPr>
        <p:spPr>
          <a:xfrm>
            <a:off x="3165917" y="2040464"/>
            <a:ext cx="5860166" cy="2677656"/>
          </a:xfrm>
          <a:prstGeom prst="rect">
            <a:avLst/>
          </a:prstGeom>
        </p:spPr>
        <p:txBody>
          <a:bodyPr wrap="square">
            <a:spAutoFit/>
          </a:bodyPr>
          <a:lstStyle/>
          <a:p>
            <a:pPr algn="ctr"/>
            <a:r>
              <a:rPr lang="en-US" sz="2400" b="1" dirty="0">
                <a:solidFill>
                  <a:srgbClr val="66A7CC"/>
                </a:solidFill>
              </a:rPr>
              <a:t>“Microsoft Azure is an ever-expanding set of cloud services to help your organization meet your business challenges. It’s the freedom to build, manage, and deploy applications on a massive, global network using your favorite tools and frameworks.”</a:t>
            </a:r>
          </a:p>
        </p:txBody>
      </p:sp>
      <p:pic>
        <p:nvPicPr>
          <p:cNvPr id="99" name="Picture 98">
            <a:extLst>
              <a:ext uri="{FF2B5EF4-FFF2-40B4-BE49-F238E27FC236}">
                <a16:creationId xmlns:a16="http://schemas.microsoft.com/office/drawing/2014/main" id="{A0386CA3-94F8-F840-90FB-DC4F0ABEB3DE}"/>
              </a:ext>
            </a:extLst>
          </p:cNvPr>
          <p:cNvPicPr>
            <a:picLocks noChangeAspect="1"/>
          </p:cNvPicPr>
          <p:nvPr/>
        </p:nvPicPr>
        <p:blipFill>
          <a:blip r:embed="rId4"/>
          <a:stretch>
            <a:fillRect/>
          </a:stretch>
        </p:blipFill>
        <p:spPr>
          <a:xfrm>
            <a:off x="371881" y="7055211"/>
            <a:ext cx="12014200" cy="4838700"/>
          </a:xfrm>
          <a:prstGeom prst="rect">
            <a:avLst/>
          </a:prstGeom>
        </p:spPr>
      </p:pic>
    </p:spTree>
    <p:extLst>
      <p:ext uri="{BB962C8B-B14F-4D97-AF65-F5344CB8AC3E}">
        <p14:creationId xmlns:p14="http://schemas.microsoft.com/office/powerpoint/2010/main" val="486925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A21FBA1-FFB9-DB40-B97B-CDB49E6CC954}"/>
              </a:ext>
            </a:extLst>
          </p:cNvPr>
          <p:cNvGrpSpPr/>
          <p:nvPr/>
        </p:nvGrpSpPr>
        <p:grpSpPr>
          <a:xfrm>
            <a:off x="2975729" y="1196506"/>
            <a:ext cx="4544444" cy="2221519"/>
            <a:chOff x="758097" y="3571631"/>
            <a:chExt cx="3646255" cy="1822280"/>
          </a:xfrm>
          <a:solidFill>
            <a:schemeClr val="bg1"/>
          </a:solidFill>
        </p:grpSpPr>
        <p:sp>
          <p:nvSpPr>
            <p:cNvPr id="25" name="Oval 24">
              <a:extLst>
                <a:ext uri="{FF2B5EF4-FFF2-40B4-BE49-F238E27FC236}">
                  <a16:creationId xmlns:a16="http://schemas.microsoft.com/office/drawing/2014/main" id="{DCE04E64-2916-A044-B6D2-1747A19CCD52}"/>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 name="Oval 25">
              <a:extLst>
                <a:ext uri="{FF2B5EF4-FFF2-40B4-BE49-F238E27FC236}">
                  <a16:creationId xmlns:a16="http://schemas.microsoft.com/office/drawing/2014/main" id="{F2099F91-85D5-D641-BB01-3B3FE18CF9FC}"/>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7" name="Oval 26">
              <a:extLst>
                <a:ext uri="{FF2B5EF4-FFF2-40B4-BE49-F238E27FC236}">
                  <a16:creationId xmlns:a16="http://schemas.microsoft.com/office/drawing/2014/main" id="{01F8284F-2E71-CF40-83F8-825B33D1C66B}"/>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 name="Oval 27">
              <a:extLst>
                <a:ext uri="{FF2B5EF4-FFF2-40B4-BE49-F238E27FC236}">
                  <a16:creationId xmlns:a16="http://schemas.microsoft.com/office/drawing/2014/main" id="{14FC42B9-5022-B34D-8A83-8E7183C9E8E2}"/>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9" name="Rectangle 28">
              <a:extLst>
                <a:ext uri="{FF2B5EF4-FFF2-40B4-BE49-F238E27FC236}">
                  <a16:creationId xmlns:a16="http://schemas.microsoft.com/office/drawing/2014/main" id="{86E34272-AF59-664B-A558-11F28CEE2FDD}"/>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30" name="Group 29">
            <a:extLst>
              <a:ext uri="{FF2B5EF4-FFF2-40B4-BE49-F238E27FC236}">
                <a16:creationId xmlns:a16="http://schemas.microsoft.com/office/drawing/2014/main" id="{34AF653F-2127-5740-A2D8-2085BACA84AE}"/>
              </a:ext>
            </a:extLst>
          </p:cNvPr>
          <p:cNvGrpSpPr/>
          <p:nvPr/>
        </p:nvGrpSpPr>
        <p:grpSpPr>
          <a:xfrm>
            <a:off x="3336790" y="252264"/>
            <a:ext cx="1759820" cy="860275"/>
            <a:chOff x="758097" y="3571631"/>
            <a:chExt cx="3646255" cy="1822280"/>
          </a:xfrm>
          <a:solidFill>
            <a:schemeClr val="bg1"/>
          </a:solidFill>
        </p:grpSpPr>
        <p:sp>
          <p:nvSpPr>
            <p:cNvPr id="31" name="Oval 30">
              <a:extLst>
                <a:ext uri="{FF2B5EF4-FFF2-40B4-BE49-F238E27FC236}">
                  <a16:creationId xmlns:a16="http://schemas.microsoft.com/office/drawing/2014/main" id="{594BA3F7-0F3E-8549-B532-3B6D86C45388}"/>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2" name="Oval 31">
              <a:extLst>
                <a:ext uri="{FF2B5EF4-FFF2-40B4-BE49-F238E27FC236}">
                  <a16:creationId xmlns:a16="http://schemas.microsoft.com/office/drawing/2014/main" id="{2F8A955B-1BC1-D044-BFB7-68C3D76BFCFF}"/>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3" name="Oval 32">
              <a:extLst>
                <a:ext uri="{FF2B5EF4-FFF2-40B4-BE49-F238E27FC236}">
                  <a16:creationId xmlns:a16="http://schemas.microsoft.com/office/drawing/2014/main" id="{D3990F4E-7BC4-E34B-94DC-A02F45890C43}"/>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4" name="Oval 33">
              <a:extLst>
                <a:ext uri="{FF2B5EF4-FFF2-40B4-BE49-F238E27FC236}">
                  <a16:creationId xmlns:a16="http://schemas.microsoft.com/office/drawing/2014/main" id="{E80085CB-E4CC-4147-B480-B27A6EB98C95}"/>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5" name="Rectangle 34">
              <a:extLst>
                <a:ext uri="{FF2B5EF4-FFF2-40B4-BE49-F238E27FC236}">
                  <a16:creationId xmlns:a16="http://schemas.microsoft.com/office/drawing/2014/main" id="{5628F702-EB12-5542-89DD-E69D6282AE11}"/>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36" name="Group 35">
            <a:extLst>
              <a:ext uri="{FF2B5EF4-FFF2-40B4-BE49-F238E27FC236}">
                <a16:creationId xmlns:a16="http://schemas.microsoft.com/office/drawing/2014/main" id="{A1AC2F65-247E-EB48-9552-9826F9F8A6A9}"/>
              </a:ext>
            </a:extLst>
          </p:cNvPr>
          <p:cNvGrpSpPr/>
          <p:nvPr/>
        </p:nvGrpSpPr>
        <p:grpSpPr>
          <a:xfrm>
            <a:off x="308481" y="76975"/>
            <a:ext cx="2331891" cy="1139928"/>
            <a:chOff x="758097" y="3571631"/>
            <a:chExt cx="3646255" cy="1822280"/>
          </a:xfrm>
          <a:solidFill>
            <a:schemeClr val="bg1"/>
          </a:solidFill>
        </p:grpSpPr>
        <p:sp>
          <p:nvSpPr>
            <p:cNvPr id="37" name="Oval 36">
              <a:extLst>
                <a:ext uri="{FF2B5EF4-FFF2-40B4-BE49-F238E27FC236}">
                  <a16:creationId xmlns:a16="http://schemas.microsoft.com/office/drawing/2014/main" id="{CFF40436-A6F6-8E46-9DDD-DD3871D93672}"/>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8" name="Oval 37">
              <a:extLst>
                <a:ext uri="{FF2B5EF4-FFF2-40B4-BE49-F238E27FC236}">
                  <a16:creationId xmlns:a16="http://schemas.microsoft.com/office/drawing/2014/main" id="{40E8850E-7135-EE4C-99DB-21F95F5774C4}"/>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9" name="Oval 38">
              <a:extLst>
                <a:ext uri="{FF2B5EF4-FFF2-40B4-BE49-F238E27FC236}">
                  <a16:creationId xmlns:a16="http://schemas.microsoft.com/office/drawing/2014/main" id="{5D612FBF-52F7-C24C-A179-796AEED19457}"/>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Oval 39">
              <a:extLst>
                <a:ext uri="{FF2B5EF4-FFF2-40B4-BE49-F238E27FC236}">
                  <a16:creationId xmlns:a16="http://schemas.microsoft.com/office/drawing/2014/main" id="{938A6ADE-B07E-3447-B4F6-C00734F30F69}"/>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2CF35CC6-9394-5C4C-8439-8DCD0BCAB49C}"/>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42" name="Group 41">
            <a:extLst>
              <a:ext uri="{FF2B5EF4-FFF2-40B4-BE49-F238E27FC236}">
                <a16:creationId xmlns:a16="http://schemas.microsoft.com/office/drawing/2014/main" id="{BDEF92C9-5C11-8043-B34D-9EEA0658F295}"/>
              </a:ext>
            </a:extLst>
          </p:cNvPr>
          <p:cNvGrpSpPr/>
          <p:nvPr/>
        </p:nvGrpSpPr>
        <p:grpSpPr>
          <a:xfrm>
            <a:off x="4034573" y="-2708511"/>
            <a:ext cx="5182509" cy="2533432"/>
            <a:chOff x="758097" y="3571631"/>
            <a:chExt cx="3646255" cy="1822280"/>
          </a:xfrm>
          <a:solidFill>
            <a:schemeClr val="bg1"/>
          </a:solidFill>
        </p:grpSpPr>
        <p:sp>
          <p:nvSpPr>
            <p:cNvPr id="43" name="Oval 42">
              <a:extLst>
                <a:ext uri="{FF2B5EF4-FFF2-40B4-BE49-F238E27FC236}">
                  <a16:creationId xmlns:a16="http://schemas.microsoft.com/office/drawing/2014/main" id="{F3FE7A85-557B-054E-B012-B8EB65E75FDE}"/>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4" name="Oval 43">
              <a:extLst>
                <a:ext uri="{FF2B5EF4-FFF2-40B4-BE49-F238E27FC236}">
                  <a16:creationId xmlns:a16="http://schemas.microsoft.com/office/drawing/2014/main" id="{1FBD39BF-7092-3C40-840D-4440C55A658F}"/>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5" name="Oval 44">
              <a:extLst>
                <a:ext uri="{FF2B5EF4-FFF2-40B4-BE49-F238E27FC236}">
                  <a16:creationId xmlns:a16="http://schemas.microsoft.com/office/drawing/2014/main" id="{5F626DE1-38D7-EC48-9B51-824477466DD9}"/>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6" name="Oval 45">
              <a:extLst>
                <a:ext uri="{FF2B5EF4-FFF2-40B4-BE49-F238E27FC236}">
                  <a16:creationId xmlns:a16="http://schemas.microsoft.com/office/drawing/2014/main" id="{D8BE853F-EE31-2C47-8B6A-B5090377627E}"/>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7" name="Rectangle 46">
              <a:extLst>
                <a:ext uri="{FF2B5EF4-FFF2-40B4-BE49-F238E27FC236}">
                  <a16:creationId xmlns:a16="http://schemas.microsoft.com/office/drawing/2014/main" id="{FF9C86B3-7077-5D42-8F33-5E6284B1D8E2}"/>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48" name="Group 47">
            <a:extLst>
              <a:ext uri="{FF2B5EF4-FFF2-40B4-BE49-F238E27FC236}">
                <a16:creationId xmlns:a16="http://schemas.microsoft.com/office/drawing/2014/main" id="{139B9334-08AA-F440-916B-1829DC41D429}"/>
              </a:ext>
            </a:extLst>
          </p:cNvPr>
          <p:cNvGrpSpPr/>
          <p:nvPr/>
        </p:nvGrpSpPr>
        <p:grpSpPr>
          <a:xfrm>
            <a:off x="9964655" y="478420"/>
            <a:ext cx="924449" cy="451910"/>
            <a:chOff x="758097" y="3571631"/>
            <a:chExt cx="3646255" cy="1822280"/>
          </a:xfrm>
          <a:solidFill>
            <a:schemeClr val="bg1"/>
          </a:solidFill>
        </p:grpSpPr>
        <p:sp>
          <p:nvSpPr>
            <p:cNvPr id="49" name="Oval 48">
              <a:extLst>
                <a:ext uri="{FF2B5EF4-FFF2-40B4-BE49-F238E27FC236}">
                  <a16:creationId xmlns:a16="http://schemas.microsoft.com/office/drawing/2014/main" id="{3D360860-23C0-B64C-8537-AEA10994ED57}"/>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0" name="Oval 49">
              <a:extLst>
                <a:ext uri="{FF2B5EF4-FFF2-40B4-BE49-F238E27FC236}">
                  <a16:creationId xmlns:a16="http://schemas.microsoft.com/office/drawing/2014/main" id="{4809B407-FF24-5843-85FD-C9BC1776CE49}"/>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1" name="Oval 50">
              <a:extLst>
                <a:ext uri="{FF2B5EF4-FFF2-40B4-BE49-F238E27FC236}">
                  <a16:creationId xmlns:a16="http://schemas.microsoft.com/office/drawing/2014/main" id="{EE869E69-26AB-9549-B103-BDD91FB401CE}"/>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2" name="Oval 51">
              <a:extLst>
                <a:ext uri="{FF2B5EF4-FFF2-40B4-BE49-F238E27FC236}">
                  <a16:creationId xmlns:a16="http://schemas.microsoft.com/office/drawing/2014/main" id="{CF016D89-730E-AA47-8EB1-C6470BC48332}"/>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3" name="Rectangle 52">
              <a:extLst>
                <a:ext uri="{FF2B5EF4-FFF2-40B4-BE49-F238E27FC236}">
                  <a16:creationId xmlns:a16="http://schemas.microsoft.com/office/drawing/2014/main" id="{42C06CB5-DCDC-1A49-B2A5-BF3C10FAE223}"/>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54" name="Group 53">
            <a:extLst>
              <a:ext uri="{FF2B5EF4-FFF2-40B4-BE49-F238E27FC236}">
                <a16:creationId xmlns:a16="http://schemas.microsoft.com/office/drawing/2014/main" id="{11F56ED8-1F07-634D-9A0C-F91B71F97D14}"/>
              </a:ext>
            </a:extLst>
          </p:cNvPr>
          <p:cNvGrpSpPr/>
          <p:nvPr/>
        </p:nvGrpSpPr>
        <p:grpSpPr>
          <a:xfrm>
            <a:off x="7317841" y="1070889"/>
            <a:ext cx="2040967" cy="997712"/>
            <a:chOff x="758097" y="3571631"/>
            <a:chExt cx="3646255" cy="1822280"/>
          </a:xfrm>
          <a:solidFill>
            <a:schemeClr val="bg1"/>
          </a:solidFill>
        </p:grpSpPr>
        <p:sp>
          <p:nvSpPr>
            <p:cNvPr id="55" name="Oval 54">
              <a:extLst>
                <a:ext uri="{FF2B5EF4-FFF2-40B4-BE49-F238E27FC236}">
                  <a16:creationId xmlns:a16="http://schemas.microsoft.com/office/drawing/2014/main" id="{E341B658-4E93-0B4D-A7A2-D367E802194F}"/>
                </a:ext>
              </a:extLst>
            </p:cNvPr>
            <p:cNvSpPr/>
            <p:nvPr/>
          </p:nvSpPr>
          <p:spPr bwMode="auto">
            <a:xfrm>
              <a:off x="758097" y="4096011"/>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6" name="Oval 55">
              <a:extLst>
                <a:ext uri="{FF2B5EF4-FFF2-40B4-BE49-F238E27FC236}">
                  <a16:creationId xmlns:a16="http://schemas.microsoft.com/office/drawing/2014/main" id="{EAD0129D-701E-5646-A972-132CE5AD176A}"/>
                </a:ext>
              </a:extLst>
            </p:cNvPr>
            <p:cNvSpPr/>
            <p:nvPr/>
          </p:nvSpPr>
          <p:spPr bwMode="auto">
            <a:xfrm>
              <a:off x="1377410" y="3854887"/>
              <a:ext cx="779636" cy="779636"/>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7" name="Oval 56">
              <a:extLst>
                <a:ext uri="{FF2B5EF4-FFF2-40B4-BE49-F238E27FC236}">
                  <a16:creationId xmlns:a16="http://schemas.microsoft.com/office/drawing/2014/main" id="{370549ED-BAB5-A14F-B5C4-5BEA40E15FD7}"/>
                </a:ext>
              </a:extLst>
            </p:cNvPr>
            <p:cNvSpPr/>
            <p:nvPr/>
          </p:nvSpPr>
          <p:spPr bwMode="auto">
            <a:xfrm>
              <a:off x="1803614" y="3571631"/>
              <a:ext cx="1821734" cy="182173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8" name="Oval 57">
              <a:extLst>
                <a:ext uri="{FF2B5EF4-FFF2-40B4-BE49-F238E27FC236}">
                  <a16:creationId xmlns:a16="http://schemas.microsoft.com/office/drawing/2014/main" id="{789ADD85-9595-1740-AAC6-A46AE86C7A58}"/>
                </a:ext>
              </a:extLst>
            </p:cNvPr>
            <p:cNvSpPr/>
            <p:nvPr/>
          </p:nvSpPr>
          <p:spPr bwMode="auto">
            <a:xfrm>
              <a:off x="3106998" y="4096557"/>
              <a:ext cx="1297354" cy="1297354"/>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9" name="Rectangle 58">
              <a:extLst>
                <a:ext uri="{FF2B5EF4-FFF2-40B4-BE49-F238E27FC236}">
                  <a16:creationId xmlns:a16="http://schemas.microsoft.com/office/drawing/2014/main" id="{AB68EB96-0C34-BD49-BE4A-086AA497E6F2}"/>
                </a:ext>
              </a:extLst>
            </p:cNvPr>
            <p:cNvSpPr/>
            <p:nvPr/>
          </p:nvSpPr>
          <p:spPr bwMode="auto">
            <a:xfrm>
              <a:off x="1358791" y="4978400"/>
              <a:ext cx="2469510" cy="41496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pic>
        <p:nvPicPr>
          <p:cNvPr id="169" name="Picture 168">
            <a:extLst>
              <a:ext uri="{FF2B5EF4-FFF2-40B4-BE49-F238E27FC236}">
                <a16:creationId xmlns:a16="http://schemas.microsoft.com/office/drawing/2014/main" id="{14DEB889-B724-FC40-A6F2-C97B28E7F963}"/>
              </a:ext>
            </a:extLst>
          </p:cNvPr>
          <p:cNvPicPr>
            <a:picLocks noChangeAspect="1"/>
          </p:cNvPicPr>
          <p:nvPr/>
        </p:nvPicPr>
        <p:blipFill>
          <a:blip r:embed="rId3"/>
          <a:stretch>
            <a:fillRect/>
          </a:stretch>
        </p:blipFill>
        <p:spPr>
          <a:xfrm>
            <a:off x="177800" y="2331248"/>
            <a:ext cx="12014200" cy="4838700"/>
          </a:xfrm>
          <a:prstGeom prst="rect">
            <a:avLst/>
          </a:prstGeom>
        </p:spPr>
      </p:pic>
      <p:pic>
        <p:nvPicPr>
          <p:cNvPr id="172" name="Picture 171">
            <a:extLst>
              <a:ext uri="{FF2B5EF4-FFF2-40B4-BE49-F238E27FC236}">
                <a16:creationId xmlns:a16="http://schemas.microsoft.com/office/drawing/2014/main" id="{AB3AF2D6-0283-F447-9F7B-5ABDFD1F73E1}"/>
              </a:ext>
            </a:extLst>
          </p:cNvPr>
          <p:cNvPicPr>
            <a:picLocks noChangeAspect="1"/>
          </p:cNvPicPr>
          <p:nvPr/>
        </p:nvPicPr>
        <p:blipFill>
          <a:blip r:embed="rId4"/>
          <a:stretch>
            <a:fillRect/>
          </a:stretch>
        </p:blipFill>
        <p:spPr>
          <a:xfrm>
            <a:off x="13170548" y="1713146"/>
            <a:ext cx="3200400" cy="5448300"/>
          </a:xfrm>
          <a:prstGeom prst="rect">
            <a:avLst/>
          </a:prstGeom>
        </p:spPr>
      </p:pic>
    </p:spTree>
    <p:extLst>
      <p:ext uri="{BB962C8B-B14F-4D97-AF65-F5344CB8AC3E}">
        <p14:creationId xmlns:p14="http://schemas.microsoft.com/office/powerpoint/2010/main" val="1492388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CB9D3-493C-4C8C-9EA7-9C0F0CD8448E}"/>
              </a:ext>
            </a:extLst>
          </p:cNvPr>
          <p:cNvSpPr>
            <a:spLocks noGrp="1"/>
          </p:cNvSpPr>
          <p:nvPr>
            <p:ph type="title"/>
          </p:nvPr>
        </p:nvSpPr>
        <p:spPr>
          <a:xfrm>
            <a:off x="455994" y="299295"/>
            <a:ext cx="11306469" cy="603370"/>
          </a:xfrm>
        </p:spPr>
        <p:txBody>
          <a:bodyPr/>
          <a:lstStyle/>
          <a:p>
            <a:pPr algn="ctr"/>
            <a:r>
              <a:rPr lang="en-US" sz="3921" dirty="0"/>
              <a:t>Client-Server Model</a:t>
            </a:r>
          </a:p>
        </p:txBody>
      </p:sp>
      <p:pic>
        <p:nvPicPr>
          <p:cNvPr id="7" name="Graphic 6" descr="Smart Phone">
            <a:extLst>
              <a:ext uri="{FF2B5EF4-FFF2-40B4-BE49-F238E27FC236}">
                <a16:creationId xmlns:a16="http://schemas.microsoft.com/office/drawing/2014/main" id="{C071DC5C-C2F3-4693-A7CA-EE8CDDA84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3497" y="4086892"/>
            <a:ext cx="1954660" cy="1954660"/>
          </a:xfrm>
          <a:prstGeom prst="rect">
            <a:avLst/>
          </a:prstGeom>
        </p:spPr>
      </p:pic>
      <p:pic>
        <p:nvPicPr>
          <p:cNvPr id="9" name="Graphic 8" descr="Computer">
            <a:extLst>
              <a:ext uri="{FF2B5EF4-FFF2-40B4-BE49-F238E27FC236}">
                <a16:creationId xmlns:a16="http://schemas.microsoft.com/office/drawing/2014/main" id="{0C89B633-6CC3-4E49-B5E8-6FDD279368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8743" y="2987411"/>
            <a:ext cx="2667363" cy="2667363"/>
          </a:xfrm>
          <a:prstGeom prst="rect">
            <a:avLst/>
          </a:prstGeom>
        </p:spPr>
      </p:pic>
      <p:pic>
        <p:nvPicPr>
          <p:cNvPr id="11" name="Graphic 10" descr="Laptop">
            <a:extLst>
              <a:ext uri="{FF2B5EF4-FFF2-40B4-BE49-F238E27FC236}">
                <a16:creationId xmlns:a16="http://schemas.microsoft.com/office/drawing/2014/main" id="{4DC32F5C-7E4C-4FDE-8082-3E850370AA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66357" y="2894557"/>
            <a:ext cx="2603046" cy="2603046"/>
          </a:xfrm>
          <a:prstGeom prst="rect">
            <a:avLst/>
          </a:prstGeom>
        </p:spPr>
      </p:pic>
      <p:pic>
        <p:nvPicPr>
          <p:cNvPr id="13" name="Graphic 12" descr="Server">
            <a:extLst>
              <a:ext uri="{FF2B5EF4-FFF2-40B4-BE49-F238E27FC236}">
                <a16:creationId xmlns:a16="http://schemas.microsoft.com/office/drawing/2014/main" id="{8657D90C-2739-44A2-8A49-B32F5B9995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96617" y="983869"/>
            <a:ext cx="1808422" cy="1808422"/>
          </a:xfrm>
          <a:prstGeom prst="rect">
            <a:avLst/>
          </a:prstGeom>
        </p:spPr>
      </p:pic>
      <p:cxnSp>
        <p:nvCxnSpPr>
          <p:cNvPr id="15" name="Straight Arrow Connector 14">
            <a:extLst>
              <a:ext uri="{FF2B5EF4-FFF2-40B4-BE49-F238E27FC236}">
                <a16:creationId xmlns:a16="http://schemas.microsoft.com/office/drawing/2014/main" id="{0536686F-4171-4C40-8653-4B1882E4984F}"/>
              </a:ext>
            </a:extLst>
          </p:cNvPr>
          <p:cNvCxnSpPr/>
          <p:nvPr/>
        </p:nvCxnSpPr>
        <p:spPr>
          <a:xfrm flipH="1">
            <a:off x="2891173" y="2197131"/>
            <a:ext cx="1849381" cy="89642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9263EF-D85F-4957-A3F2-BEF706F2D686}"/>
              </a:ext>
            </a:extLst>
          </p:cNvPr>
          <p:cNvCxnSpPr>
            <a:cxnSpLocks/>
          </p:cNvCxnSpPr>
          <p:nvPr/>
        </p:nvCxnSpPr>
        <p:spPr>
          <a:xfrm>
            <a:off x="6000827" y="3160745"/>
            <a:ext cx="0" cy="88576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10AD68-63D4-432F-B961-B55CBF0FCD0C}"/>
              </a:ext>
            </a:extLst>
          </p:cNvPr>
          <p:cNvCxnSpPr/>
          <p:nvPr/>
        </p:nvCxnSpPr>
        <p:spPr>
          <a:xfrm>
            <a:off x="6968629" y="2197131"/>
            <a:ext cx="1807268" cy="89642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F0ABCD6-A47E-4CC9-8B19-F86CE51C8242}"/>
              </a:ext>
            </a:extLst>
          </p:cNvPr>
          <p:cNvSpPr txBox="1"/>
          <p:nvPr/>
        </p:nvSpPr>
        <p:spPr>
          <a:xfrm>
            <a:off x="5008201" y="6041552"/>
            <a:ext cx="2175598"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Mobile Client</a:t>
            </a:r>
          </a:p>
        </p:txBody>
      </p:sp>
      <p:sp>
        <p:nvSpPr>
          <p:cNvPr id="24" name="TextBox 23">
            <a:extLst>
              <a:ext uri="{FF2B5EF4-FFF2-40B4-BE49-F238E27FC236}">
                <a16:creationId xmlns:a16="http://schemas.microsoft.com/office/drawing/2014/main" id="{D990ED27-4F22-4A92-B239-76E10C41AE1A}"/>
              </a:ext>
            </a:extLst>
          </p:cNvPr>
          <p:cNvSpPr txBox="1"/>
          <p:nvPr/>
        </p:nvSpPr>
        <p:spPr>
          <a:xfrm>
            <a:off x="5410898" y="2648567"/>
            <a:ext cx="1396660"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Server</a:t>
            </a:r>
          </a:p>
        </p:txBody>
      </p:sp>
      <p:sp>
        <p:nvSpPr>
          <p:cNvPr id="25" name="TextBox 24">
            <a:extLst>
              <a:ext uri="{FF2B5EF4-FFF2-40B4-BE49-F238E27FC236}">
                <a16:creationId xmlns:a16="http://schemas.microsoft.com/office/drawing/2014/main" id="{271A20F5-0928-4613-B62C-D6521EDE8452}"/>
              </a:ext>
            </a:extLst>
          </p:cNvPr>
          <p:cNvSpPr txBox="1"/>
          <p:nvPr/>
        </p:nvSpPr>
        <p:spPr>
          <a:xfrm>
            <a:off x="8579052" y="5039252"/>
            <a:ext cx="2175598"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Laptop Client</a:t>
            </a:r>
          </a:p>
        </p:txBody>
      </p:sp>
      <p:sp>
        <p:nvSpPr>
          <p:cNvPr id="26" name="TextBox 25">
            <a:extLst>
              <a:ext uri="{FF2B5EF4-FFF2-40B4-BE49-F238E27FC236}">
                <a16:creationId xmlns:a16="http://schemas.microsoft.com/office/drawing/2014/main" id="{377B575B-FFAF-4F6C-8863-85A7B05E6910}"/>
              </a:ext>
            </a:extLst>
          </p:cNvPr>
          <p:cNvSpPr txBox="1"/>
          <p:nvPr/>
        </p:nvSpPr>
        <p:spPr>
          <a:xfrm>
            <a:off x="944881" y="5189842"/>
            <a:ext cx="233148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Desktop Client</a:t>
            </a:r>
          </a:p>
        </p:txBody>
      </p:sp>
    </p:spTree>
    <p:extLst>
      <p:ext uri="{BB962C8B-B14F-4D97-AF65-F5344CB8AC3E}">
        <p14:creationId xmlns:p14="http://schemas.microsoft.com/office/powerpoint/2010/main" val="7184054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CB9D3-493C-4C8C-9EA7-9C0F0CD8448E}"/>
              </a:ext>
            </a:extLst>
          </p:cNvPr>
          <p:cNvSpPr>
            <a:spLocks noGrp="1"/>
          </p:cNvSpPr>
          <p:nvPr>
            <p:ph type="title"/>
          </p:nvPr>
        </p:nvSpPr>
        <p:spPr>
          <a:xfrm>
            <a:off x="455994" y="299295"/>
            <a:ext cx="11306469" cy="603370"/>
          </a:xfrm>
        </p:spPr>
        <p:txBody>
          <a:bodyPr/>
          <a:lstStyle/>
          <a:p>
            <a:pPr algn="ctr"/>
            <a:r>
              <a:rPr lang="en-US" sz="3921" dirty="0"/>
              <a:t>Client-Server Model</a:t>
            </a:r>
          </a:p>
        </p:txBody>
      </p:sp>
      <p:pic>
        <p:nvPicPr>
          <p:cNvPr id="7" name="Graphic 6" descr="Smart Phone">
            <a:extLst>
              <a:ext uri="{FF2B5EF4-FFF2-40B4-BE49-F238E27FC236}">
                <a16:creationId xmlns:a16="http://schemas.microsoft.com/office/drawing/2014/main" id="{C071DC5C-C2F3-4693-A7CA-EE8CDDA84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3497" y="4086892"/>
            <a:ext cx="1954660" cy="1954660"/>
          </a:xfrm>
          <a:prstGeom prst="rect">
            <a:avLst/>
          </a:prstGeom>
        </p:spPr>
      </p:pic>
      <p:pic>
        <p:nvPicPr>
          <p:cNvPr id="9" name="Graphic 8" descr="Computer">
            <a:extLst>
              <a:ext uri="{FF2B5EF4-FFF2-40B4-BE49-F238E27FC236}">
                <a16:creationId xmlns:a16="http://schemas.microsoft.com/office/drawing/2014/main" id="{0C89B633-6CC3-4E49-B5E8-6FDD279368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8743" y="2987411"/>
            <a:ext cx="2667363" cy="2667363"/>
          </a:xfrm>
          <a:prstGeom prst="rect">
            <a:avLst/>
          </a:prstGeom>
        </p:spPr>
      </p:pic>
      <p:pic>
        <p:nvPicPr>
          <p:cNvPr id="11" name="Graphic 10" descr="Laptop">
            <a:extLst>
              <a:ext uri="{FF2B5EF4-FFF2-40B4-BE49-F238E27FC236}">
                <a16:creationId xmlns:a16="http://schemas.microsoft.com/office/drawing/2014/main" id="{4DC32F5C-7E4C-4FDE-8082-3E850370AA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66357" y="2894557"/>
            <a:ext cx="2603046" cy="2603046"/>
          </a:xfrm>
          <a:prstGeom prst="rect">
            <a:avLst/>
          </a:prstGeom>
        </p:spPr>
      </p:pic>
      <p:pic>
        <p:nvPicPr>
          <p:cNvPr id="13" name="Graphic 12" descr="Server">
            <a:extLst>
              <a:ext uri="{FF2B5EF4-FFF2-40B4-BE49-F238E27FC236}">
                <a16:creationId xmlns:a16="http://schemas.microsoft.com/office/drawing/2014/main" id="{8657D90C-2739-44A2-8A49-B32F5B9995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09960" y="1032417"/>
            <a:ext cx="1686040" cy="1686040"/>
          </a:xfrm>
          <a:prstGeom prst="rect">
            <a:avLst/>
          </a:prstGeom>
        </p:spPr>
      </p:pic>
      <p:cxnSp>
        <p:nvCxnSpPr>
          <p:cNvPr id="15" name="Straight Arrow Connector 14">
            <a:extLst>
              <a:ext uri="{FF2B5EF4-FFF2-40B4-BE49-F238E27FC236}">
                <a16:creationId xmlns:a16="http://schemas.microsoft.com/office/drawing/2014/main" id="{0536686F-4171-4C40-8653-4B1882E4984F}"/>
              </a:ext>
            </a:extLst>
          </p:cNvPr>
          <p:cNvCxnSpPr>
            <a:cxnSpLocks/>
          </p:cNvCxnSpPr>
          <p:nvPr/>
        </p:nvCxnSpPr>
        <p:spPr>
          <a:xfrm flipH="1">
            <a:off x="2891174" y="2433145"/>
            <a:ext cx="1396659" cy="66041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9263EF-D85F-4957-A3F2-BEF706F2D686}"/>
              </a:ext>
            </a:extLst>
          </p:cNvPr>
          <p:cNvCxnSpPr>
            <a:cxnSpLocks/>
          </p:cNvCxnSpPr>
          <p:nvPr/>
        </p:nvCxnSpPr>
        <p:spPr>
          <a:xfrm>
            <a:off x="6000827" y="3160745"/>
            <a:ext cx="0" cy="88576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10AD68-63D4-432F-B961-B55CBF0FCD0C}"/>
              </a:ext>
            </a:extLst>
          </p:cNvPr>
          <p:cNvCxnSpPr>
            <a:cxnSpLocks/>
          </p:cNvCxnSpPr>
          <p:nvPr/>
        </p:nvCxnSpPr>
        <p:spPr>
          <a:xfrm>
            <a:off x="7444134" y="2433145"/>
            <a:ext cx="1331763" cy="66041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F0ABCD6-A47E-4CC9-8B19-F86CE51C8242}"/>
              </a:ext>
            </a:extLst>
          </p:cNvPr>
          <p:cNvSpPr txBox="1"/>
          <p:nvPr/>
        </p:nvSpPr>
        <p:spPr>
          <a:xfrm>
            <a:off x="5008201" y="6041552"/>
            <a:ext cx="2175598"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Mobile Client</a:t>
            </a:r>
          </a:p>
        </p:txBody>
      </p:sp>
      <p:sp>
        <p:nvSpPr>
          <p:cNvPr id="24" name="TextBox 23">
            <a:extLst>
              <a:ext uri="{FF2B5EF4-FFF2-40B4-BE49-F238E27FC236}">
                <a16:creationId xmlns:a16="http://schemas.microsoft.com/office/drawing/2014/main" id="{D990ED27-4F22-4A92-B239-76E10C41AE1A}"/>
              </a:ext>
            </a:extLst>
          </p:cNvPr>
          <p:cNvSpPr txBox="1"/>
          <p:nvPr/>
        </p:nvSpPr>
        <p:spPr>
          <a:xfrm>
            <a:off x="5105382" y="2586799"/>
            <a:ext cx="1983719" cy="61551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Data Center</a:t>
            </a:r>
          </a:p>
        </p:txBody>
      </p:sp>
      <p:sp>
        <p:nvSpPr>
          <p:cNvPr id="25" name="TextBox 24">
            <a:extLst>
              <a:ext uri="{FF2B5EF4-FFF2-40B4-BE49-F238E27FC236}">
                <a16:creationId xmlns:a16="http://schemas.microsoft.com/office/drawing/2014/main" id="{271A20F5-0928-4613-B62C-D6521EDE8452}"/>
              </a:ext>
            </a:extLst>
          </p:cNvPr>
          <p:cNvSpPr txBox="1"/>
          <p:nvPr/>
        </p:nvSpPr>
        <p:spPr>
          <a:xfrm>
            <a:off x="8579052" y="5039252"/>
            <a:ext cx="2175598"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Laptop Client</a:t>
            </a:r>
          </a:p>
        </p:txBody>
      </p:sp>
      <p:sp>
        <p:nvSpPr>
          <p:cNvPr id="26" name="TextBox 25">
            <a:extLst>
              <a:ext uri="{FF2B5EF4-FFF2-40B4-BE49-F238E27FC236}">
                <a16:creationId xmlns:a16="http://schemas.microsoft.com/office/drawing/2014/main" id="{377B575B-FFAF-4F6C-8863-85A7B05E6910}"/>
              </a:ext>
            </a:extLst>
          </p:cNvPr>
          <p:cNvSpPr txBox="1"/>
          <p:nvPr/>
        </p:nvSpPr>
        <p:spPr>
          <a:xfrm>
            <a:off x="944881" y="5189842"/>
            <a:ext cx="233148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Desktop Client</a:t>
            </a:r>
          </a:p>
        </p:txBody>
      </p:sp>
      <p:pic>
        <p:nvPicPr>
          <p:cNvPr id="14" name="Graphic 13" descr="Server">
            <a:extLst>
              <a:ext uri="{FF2B5EF4-FFF2-40B4-BE49-F238E27FC236}">
                <a16:creationId xmlns:a16="http://schemas.microsoft.com/office/drawing/2014/main" id="{CF68A6DC-D7C3-49CB-8546-9E0C704A70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3529" y="1032417"/>
            <a:ext cx="1686040" cy="1686040"/>
          </a:xfrm>
          <a:prstGeom prst="rect">
            <a:avLst/>
          </a:prstGeom>
        </p:spPr>
      </p:pic>
    </p:spTree>
    <p:extLst>
      <p:ext uri="{BB962C8B-B14F-4D97-AF65-F5344CB8AC3E}">
        <p14:creationId xmlns:p14="http://schemas.microsoft.com/office/powerpoint/2010/main" val="26794190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Graphic 3" descr="Cloud">
            <a:extLst>
              <a:ext uri="{FF2B5EF4-FFF2-40B4-BE49-F238E27FC236}">
                <a16:creationId xmlns:a16="http://schemas.microsoft.com/office/drawing/2014/main" id="{664D886E-5933-4A43-9C57-0BC71FC3D5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2814" y="175580"/>
            <a:ext cx="3870933" cy="3870933"/>
          </a:xfrm>
          <a:prstGeom prst="rect">
            <a:avLst/>
          </a:prstGeom>
        </p:spPr>
      </p:pic>
      <p:sp>
        <p:nvSpPr>
          <p:cNvPr id="2" name="Title 1">
            <a:extLst>
              <a:ext uri="{FF2B5EF4-FFF2-40B4-BE49-F238E27FC236}">
                <a16:creationId xmlns:a16="http://schemas.microsoft.com/office/drawing/2014/main" id="{750CB9D3-493C-4C8C-9EA7-9C0F0CD8448E}"/>
              </a:ext>
            </a:extLst>
          </p:cNvPr>
          <p:cNvSpPr>
            <a:spLocks noGrp="1"/>
          </p:cNvSpPr>
          <p:nvPr>
            <p:ph type="title"/>
          </p:nvPr>
        </p:nvSpPr>
        <p:spPr>
          <a:xfrm>
            <a:off x="455994" y="299295"/>
            <a:ext cx="11306469" cy="603370"/>
          </a:xfrm>
        </p:spPr>
        <p:txBody>
          <a:bodyPr/>
          <a:lstStyle/>
          <a:p>
            <a:pPr algn="ctr"/>
            <a:r>
              <a:rPr lang="en-US" sz="3921" dirty="0"/>
              <a:t>Client-Server Model</a:t>
            </a:r>
          </a:p>
        </p:txBody>
      </p:sp>
      <p:pic>
        <p:nvPicPr>
          <p:cNvPr id="7" name="Graphic 6" descr="Smart Phone">
            <a:extLst>
              <a:ext uri="{FF2B5EF4-FFF2-40B4-BE49-F238E27FC236}">
                <a16:creationId xmlns:a16="http://schemas.microsoft.com/office/drawing/2014/main" id="{C071DC5C-C2F3-4693-A7CA-EE8CDDA84B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23497" y="4086892"/>
            <a:ext cx="1954660" cy="1954660"/>
          </a:xfrm>
          <a:prstGeom prst="rect">
            <a:avLst/>
          </a:prstGeom>
        </p:spPr>
      </p:pic>
      <p:pic>
        <p:nvPicPr>
          <p:cNvPr id="9" name="Graphic 8" descr="Computer">
            <a:extLst>
              <a:ext uri="{FF2B5EF4-FFF2-40B4-BE49-F238E27FC236}">
                <a16:creationId xmlns:a16="http://schemas.microsoft.com/office/drawing/2014/main" id="{0C89B633-6CC3-4E49-B5E8-6FDD279368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8743" y="2987411"/>
            <a:ext cx="2667363" cy="2667363"/>
          </a:xfrm>
          <a:prstGeom prst="rect">
            <a:avLst/>
          </a:prstGeom>
        </p:spPr>
      </p:pic>
      <p:pic>
        <p:nvPicPr>
          <p:cNvPr id="11" name="Graphic 10" descr="Laptop">
            <a:extLst>
              <a:ext uri="{FF2B5EF4-FFF2-40B4-BE49-F238E27FC236}">
                <a16:creationId xmlns:a16="http://schemas.microsoft.com/office/drawing/2014/main" id="{4DC32F5C-7E4C-4FDE-8082-3E850370AA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66357" y="2894557"/>
            <a:ext cx="2603046" cy="2603046"/>
          </a:xfrm>
          <a:prstGeom prst="rect">
            <a:avLst/>
          </a:prstGeom>
        </p:spPr>
      </p:pic>
      <p:pic>
        <p:nvPicPr>
          <p:cNvPr id="13" name="Graphic 12" descr="Server">
            <a:extLst>
              <a:ext uri="{FF2B5EF4-FFF2-40B4-BE49-F238E27FC236}">
                <a16:creationId xmlns:a16="http://schemas.microsoft.com/office/drawing/2014/main" id="{8657D90C-2739-44A2-8A49-B32F5B99953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62381" y="1443475"/>
            <a:ext cx="1676891" cy="1676891"/>
          </a:xfrm>
          <a:prstGeom prst="rect">
            <a:avLst/>
          </a:prstGeom>
        </p:spPr>
      </p:pic>
      <p:cxnSp>
        <p:nvCxnSpPr>
          <p:cNvPr id="15" name="Straight Arrow Connector 14">
            <a:extLst>
              <a:ext uri="{FF2B5EF4-FFF2-40B4-BE49-F238E27FC236}">
                <a16:creationId xmlns:a16="http://schemas.microsoft.com/office/drawing/2014/main" id="{0536686F-4171-4C40-8653-4B1882E4984F}"/>
              </a:ext>
            </a:extLst>
          </p:cNvPr>
          <p:cNvCxnSpPr/>
          <p:nvPr/>
        </p:nvCxnSpPr>
        <p:spPr>
          <a:xfrm flipH="1">
            <a:off x="2891173" y="2197131"/>
            <a:ext cx="1849381" cy="89642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9263EF-D85F-4957-A3F2-BEF706F2D686}"/>
              </a:ext>
            </a:extLst>
          </p:cNvPr>
          <p:cNvCxnSpPr>
            <a:cxnSpLocks/>
          </p:cNvCxnSpPr>
          <p:nvPr/>
        </p:nvCxnSpPr>
        <p:spPr>
          <a:xfrm>
            <a:off x="6000827" y="3160745"/>
            <a:ext cx="0" cy="885768"/>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10AD68-63D4-432F-B961-B55CBF0FCD0C}"/>
              </a:ext>
            </a:extLst>
          </p:cNvPr>
          <p:cNvCxnSpPr/>
          <p:nvPr/>
        </p:nvCxnSpPr>
        <p:spPr>
          <a:xfrm>
            <a:off x="6968629" y="2197131"/>
            <a:ext cx="1807268" cy="89642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F0ABCD6-A47E-4CC9-8B19-F86CE51C8242}"/>
              </a:ext>
            </a:extLst>
          </p:cNvPr>
          <p:cNvSpPr txBox="1"/>
          <p:nvPr/>
        </p:nvSpPr>
        <p:spPr>
          <a:xfrm>
            <a:off x="5008201" y="6041552"/>
            <a:ext cx="2175598"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Mobile Client</a:t>
            </a:r>
          </a:p>
        </p:txBody>
      </p:sp>
      <p:sp>
        <p:nvSpPr>
          <p:cNvPr id="25" name="TextBox 24">
            <a:extLst>
              <a:ext uri="{FF2B5EF4-FFF2-40B4-BE49-F238E27FC236}">
                <a16:creationId xmlns:a16="http://schemas.microsoft.com/office/drawing/2014/main" id="{271A20F5-0928-4613-B62C-D6521EDE8452}"/>
              </a:ext>
            </a:extLst>
          </p:cNvPr>
          <p:cNvSpPr txBox="1"/>
          <p:nvPr/>
        </p:nvSpPr>
        <p:spPr>
          <a:xfrm>
            <a:off x="8579052" y="5039252"/>
            <a:ext cx="2175598"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Laptop Client</a:t>
            </a:r>
          </a:p>
        </p:txBody>
      </p:sp>
      <p:sp>
        <p:nvSpPr>
          <p:cNvPr id="26" name="TextBox 25">
            <a:extLst>
              <a:ext uri="{FF2B5EF4-FFF2-40B4-BE49-F238E27FC236}">
                <a16:creationId xmlns:a16="http://schemas.microsoft.com/office/drawing/2014/main" id="{377B575B-FFAF-4F6C-8863-85A7B05E6910}"/>
              </a:ext>
            </a:extLst>
          </p:cNvPr>
          <p:cNvSpPr txBox="1"/>
          <p:nvPr/>
        </p:nvSpPr>
        <p:spPr>
          <a:xfrm>
            <a:off x="944881" y="5189842"/>
            <a:ext cx="233148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Desktop Client</a:t>
            </a:r>
          </a:p>
        </p:txBody>
      </p:sp>
      <p:sp>
        <p:nvSpPr>
          <p:cNvPr id="3" name="TextBox 2">
            <a:extLst>
              <a:ext uri="{FF2B5EF4-FFF2-40B4-BE49-F238E27FC236}">
                <a16:creationId xmlns:a16="http://schemas.microsoft.com/office/drawing/2014/main" id="{AAEDF02E-A1B4-406A-A977-5AC4B35040EF}"/>
              </a:ext>
            </a:extLst>
          </p:cNvPr>
          <p:cNvSpPr txBox="1"/>
          <p:nvPr/>
        </p:nvSpPr>
        <p:spPr>
          <a:xfrm>
            <a:off x="4491138" y="1052430"/>
            <a:ext cx="2936456" cy="732856"/>
          </a:xfrm>
          <a:prstGeom prst="rect">
            <a:avLst/>
          </a:prstGeom>
          <a:noFill/>
        </p:spPr>
        <p:txBody>
          <a:bodyPr wrap="square" lIns="179285" tIns="143428" rIns="179285" bIns="143428" rtlCol="0">
            <a:spAutoFit/>
          </a:bodyPr>
          <a:lstStyle/>
          <a:p>
            <a:pPr algn="ctr">
              <a:lnSpc>
                <a:spcPct val="90000"/>
              </a:lnSpc>
              <a:spcAft>
                <a:spcPts val="588"/>
              </a:spcAft>
            </a:pPr>
            <a:r>
              <a:rPr lang="en-US" sz="3200" b="1" dirty="0"/>
              <a:t>Azure Cloud</a:t>
            </a:r>
            <a:endParaRPr lang="en-US" sz="1600" b="1" dirty="0"/>
          </a:p>
        </p:txBody>
      </p:sp>
    </p:spTree>
    <p:extLst>
      <p:ext uri="{BB962C8B-B14F-4D97-AF65-F5344CB8AC3E}">
        <p14:creationId xmlns:p14="http://schemas.microsoft.com/office/powerpoint/2010/main" val="233522114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1a647de8-55d9-4f73-8ca4-568a8f1bdd8a&quot;,&quot;TimeStamp&quot;:&quot;2018-09-10T09:51:37.2901065-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1a647de8-55d9-4f73-8ca4-568a8f1bdd8a&quot;,&quot;TimeStamp&quot;:&quot;2018-09-10T09:51:37.2901065-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1a647de8-55d9-4f73-8ca4-568a8f1bdd8a&quot;,&quot;TimeStamp&quot;:&quot;2018-09-10T09:51:37.2901065-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1a647de8-55d9-4f73-8ca4-568a8f1bdd8a&quot;,&quot;TimeStamp&quot;:&quot;2018-09-10T09:51:37.2901065-07:00&quot;}"/>
</p:tagLst>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7.potx" id="{7ECD85A8-47FA-4500-AC4C-6D4EC430D8AE}" vid="{342433CA-A5D1-4744-ACCD-7046C6ECB622}"/>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7.potx" id="{7ECD85A8-47FA-4500-AC4C-6D4EC430D8AE}" vid="{ECC4375E-0F1D-4F10-BAE1-D383E1D5780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16dc66bd-df5a-4495-a5c9-5e296f49988a"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6" ma:contentTypeDescription="Create a new document." ma:contentTypeScope="" ma:versionID="e830dadb4e199e864ff06fed3f36c60a">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0af570e9df4357d2ae6b722c56f2a6e"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16dc66bd-df5a-4495-a5c9-5e296f49988a"/>
    <ds:schemaRef ds:uri="http://www.w3.org/XML/1998/namespace"/>
    <ds:schemaRef ds:uri="http://purl.org/dc/terms/"/>
    <ds:schemaRef ds:uri="http://schemas.microsoft.com/office/infopath/2007/PartnerControls"/>
    <ds:schemaRef ds:uri="http://schemas.openxmlformats.org/package/2006/metadata/core-properties"/>
    <ds:schemaRef ds:uri="12239fb0-26c0-4a37-b790-6c81fba9d0fc"/>
    <ds:schemaRef ds:uri="http://schemas.microsoft.com/sharepoint/v3"/>
    <ds:schemaRef ds:uri="http://schemas.microsoft.com/office/2006/metadata/properties"/>
    <ds:schemaRef ds:uri="http://purl.org/dc/dcmitype/"/>
    <ds:schemaRef ds:uri="http://purl.org/dc/elements/1.1/"/>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42B640A8-2E17-476B-B811-CA8860AA5B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3080</TotalTime>
  <Words>2709</Words>
  <Application>Microsoft Office PowerPoint</Application>
  <PresentationFormat>Widescreen</PresentationFormat>
  <Paragraphs>365</Paragraphs>
  <Slides>42</Slides>
  <Notes>41</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42</vt:i4>
      </vt:variant>
    </vt:vector>
  </HeadingPairs>
  <TitlesOfParts>
    <vt:vector size="55" baseType="lpstr">
      <vt:lpstr>Arial</vt:lpstr>
      <vt:lpstr>Calibri</vt:lpstr>
      <vt:lpstr>Consolas</vt:lpstr>
      <vt:lpstr>JFRockSolid</vt:lpstr>
      <vt:lpstr>Segoe Semibold</vt:lpstr>
      <vt:lpstr>Segoe UI</vt:lpstr>
      <vt:lpstr>Segoe UI Light</vt:lpstr>
      <vt:lpstr>Segoe UI Semibold</vt:lpstr>
      <vt:lpstr>Segoe UI Semibold (Headings)</vt:lpstr>
      <vt:lpstr>Segoe UI Semilight</vt:lpstr>
      <vt:lpstr>Wingdings</vt:lpstr>
      <vt:lpstr>WHITE TEMPLATE</vt:lpstr>
      <vt:lpstr>SOFT BLACK TEMPLATE</vt:lpstr>
      <vt:lpstr>Taste Test Azure’s AI Services!</vt:lpstr>
      <vt:lpstr>PowerPoint Presentation</vt:lpstr>
      <vt:lpstr>Agenda</vt:lpstr>
      <vt:lpstr>PowerPoint Presentation</vt:lpstr>
      <vt:lpstr>PowerPoint Presentation</vt:lpstr>
      <vt:lpstr>PowerPoint Presentation</vt:lpstr>
      <vt:lpstr>Client-Server Model</vt:lpstr>
      <vt:lpstr>Client-Server Model</vt:lpstr>
      <vt:lpstr>Client-Server Model</vt:lpstr>
      <vt:lpstr>What is cloud computing?</vt:lpstr>
      <vt:lpstr>Cloud</vt:lpstr>
      <vt:lpstr>Cloud</vt:lpstr>
      <vt:lpstr>Cloud</vt:lpstr>
      <vt:lpstr>Cloud</vt:lpstr>
      <vt:lpstr>Cloud</vt:lpstr>
      <vt:lpstr>Cloud</vt:lpstr>
      <vt:lpstr>Cloud</vt:lpstr>
      <vt:lpstr>PowerPoint Presentation</vt:lpstr>
      <vt:lpstr>How do you access this magical technology?</vt:lpstr>
      <vt:lpstr>What is AI?</vt:lpstr>
      <vt:lpstr>PowerPoint Presentation</vt:lpstr>
      <vt:lpstr>Azure AI + ML Services</vt:lpstr>
      <vt:lpstr>Azure AI + ML Services</vt:lpstr>
      <vt:lpstr>What are Azure Cognitive Services? </vt:lpstr>
      <vt:lpstr>PowerPoint Presentation</vt:lpstr>
      <vt:lpstr>Hack with AI</vt:lpstr>
      <vt:lpstr>How do I learn how to use these awesome cognitive services and integrate them into my hack?!</vt:lpstr>
      <vt:lpstr>Learn with Microsoft Learn!</vt:lpstr>
      <vt:lpstr>Learn with Microsoft Learn – Vision </vt:lpstr>
      <vt:lpstr>PowerPoint Presentation</vt:lpstr>
      <vt:lpstr>Learn with Microsoft Learn – Text </vt:lpstr>
      <vt:lpstr>Azure AI + ML Services</vt:lpstr>
      <vt:lpstr>Azure Machine Learning Service</vt:lpstr>
      <vt:lpstr>Azure Machine Learning Service</vt:lpstr>
      <vt:lpstr>Azure Machine Learning</vt:lpstr>
      <vt:lpstr>Hack with Azure Machine Learning Service</vt:lpstr>
      <vt:lpstr>Azure AI + ML Services</vt:lpstr>
      <vt:lpstr>Azure Search and Azure Bot Service</vt:lpstr>
      <vt:lpstr>Hack with Azure Bots</vt:lpstr>
      <vt:lpstr>Azure AI + ML Services</vt:lpstr>
      <vt:lpstr>Language Understanding (LUIS)</vt:lpstr>
      <vt:lpstr>Visit aka.ms/HackWithAzure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Taste test Azure’s AI services!</dc:title>
  <dc:subject>&lt;Event name&gt;</dc:subject>
  <dc:creator>Daisy Chaussee</dc:creator>
  <cp:keywords/>
  <dc:description/>
  <cp:lastModifiedBy>Cassie Breviu</cp:lastModifiedBy>
  <cp:revision>76</cp:revision>
  <dcterms:created xsi:type="dcterms:W3CDTF">2019-09-09T00:11:22Z</dcterms:created>
  <dcterms:modified xsi:type="dcterms:W3CDTF">2019-09-13T13:40:32Z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